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5"/>
  </p:notesMasterIdLst>
  <p:handoutMasterIdLst>
    <p:handoutMasterId r:id="rId16"/>
  </p:handoutMasterIdLst>
  <p:sldIdLst>
    <p:sldId id="256" r:id="rId2"/>
    <p:sldId id="257" r:id="rId3"/>
    <p:sldId id="258" r:id="rId4"/>
    <p:sldId id="259" r:id="rId5"/>
    <p:sldId id="260" r:id="rId6"/>
    <p:sldId id="263" r:id="rId7"/>
    <p:sldId id="261" r:id="rId8"/>
    <p:sldId id="262" r:id="rId9"/>
    <p:sldId id="264" r:id="rId10"/>
    <p:sldId id="265" r:id="rId11"/>
    <p:sldId id="266" r:id="rId12"/>
    <p:sldId id="267" r:id="rId13"/>
    <p:sldId id="268" r:id="rId14"/>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056" autoAdjust="0"/>
  </p:normalViewPr>
  <p:slideViewPr>
    <p:cSldViewPr>
      <p:cViewPr>
        <p:scale>
          <a:sx n="80" d="100"/>
          <a:sy n="80" d="100"/>
        </p:scale>
        <p:origin x="-1086"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4839D7-874D-492A-B95A-9C87ABC35599}"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fr-FR"/>
        </a:p>
      </dgm:t>
    </dgm:pt>
    <dgm:pt modelId="{C9C5FD49-BF93-4F35-8CAC-C3F8DB21F231}">
      <dgm:prSet/>
      <dgm:spPr/>
      <dgm:t>
        <a:bodyPr/>
        <a:lstStyle/>
        <a:p>
          <a:pPr algn="ctr" rtl="0"/>
          <a:r>
            <a:rPr lang="fr-FR" dirty="0" smtClean="0"/>
            <a:t>ANESM</a:t>
          </a:r>
          <a:endParaRPr lang="fr-FR" dirty="0"/>
        </a:p>
      </dgm:t>
    </dgm:pt>
    <dgm:pt modelId="{79D51121-EB87-4318-B5D1-341617E313A8}" type="parTrans" cxnId="{FF44CCA5-D105-4FCA-9B5E-314590F8953D}">
      <dgm:prSet/>
      <dgm:spPr/>
      <dgm:t>
        <a:bodyPr/>
        <a:lstStyle/>
        <a:p>
          <a:pPr algn="ctr"/>
          <a:endParaRPr lang="fr-FR"/>
        </a:p>
      </dgm:t>
    </dgm:pt>
    <dgm:pt modelId="{18A0B9EF-36DF-42D9-BD5A-9CE081F89F1C}" type="sibTrans" cxnId="{FF44CCA5-D105-4FCA-9B5E-314590F8953D}">
      <dgm:prSet/>
      <dgm:spPr/>
      <dgm:t>
        <a:bodyPr/>
        <a:lstStyle/>
        <a:p>
          <a:pPr algn="ctr"/>
          <a:endParaRPr lang="fr-FR"/>
        </a:p>
      </dgm:t>
    </dgm:pt>
    <dgm:pt modelId="{D9842420-4A4A-43D8-A84C-AA94C07E7CD7}" type="pres">
      <dgm:prSet presAssocID="{F74839D7-874D-492A-B95A-9C87ABC35599}" presName="mainComposite" presStyleCnt="0">
        <dgm:presLayoutVars>
          <dgm:chPref val="1"/>
          <dgm:dir/>
          <dgm:animOne val="branch"/>
          <dgm:animLvl val="lvl"/>
          <dgm:resizeHandles val="exact"/>
        </dgm:presLayoutVars>
      </dgm:prSet>
      <dgm:spPr/>
      <dgm:t>
        <a:bodyPr/>
        <a:lstStyle/>
        <a:p>
          <a:endParaRPr lang="fr-FR"/>
        </a:p>
      </dgm:t>
    </dgm:pt>
    <dgm:pt modelId="{EBA44B6E-B5C9-4A83-B941-E15A55AC1B36}" type="pres">
      <dgm:prSet presAssocID="{F74839D7-874D-492A-B95A-9C87ABC35599}" presName="hierFlow" presStyleCnt="0"/>
      <dgm:spPr/>
    </dgm:pt>
    <dgm:pt modelId="{3F2A61DE-6794-4991-9565-EEAF472DE1CB}" type="pres">
      <dgm:prSet presAssocID="{F74839D7-874D-492A-B95A-9C87ABC35599}" presName="hierChild1" presStyleCnt="0">
        <dgm:presLayoutVars>
          <dgm:chPref val="1"/>
          <dgm:animOne val="branch"/>
          <dgm:animLvl val="lvl"/>
        </dgm:presLayoutVars>
      </dgm:prSet>
      <dgm:spPr/>
    </dgm:pt>
    <dgm:pt modelId="{E11A4721-D32D-4EA2-947C-F0E030ABE8CC}" type="pres">
      <dgm:prSet presAssocID="{C9C5FD49-BF93-4F35-8CAC-C3F8DB21F231}" presName="Name17" presStyleCnt="0"/>
      <dgm:spPr/>
    </dgm:pt>
    <dgm:pt modelId="{45DD7F3E-82C7-4BA5-87A1-1CFD0BB09DD5}" type="pres">
      <dgm:prSet presAssocID="{C9C5FD49-BF93-4F35-8CAC-C3F8DB21F231}" presName="level1Shape" presStyleLbl="node0" presStyleIdx="0" presStyleCnt="1" custScaleX="110000" custLinFactNeighborX="5000" custLinFactNeighborY="-23014">
        <dgm:presLayoutVars>
          <dgm:chPref val="3"/>
        </dgm:presLayoutVars>
      </dgm:prSet>
      <dgm:spPr/>
      <dgm:t>
        <a:bodyPr/>
        <a:lstStyle/>
        <a:p>
          <a:endParaRPr lang="fr-FR"/>
        </a:p>
      </dgm:t>
    </dgm:pt>
    <dgm:pt modelId="{35461775-DF6A-4B44-8BC0-CCAB95974D4D}" type="pres">
      <dgm:prSet presAssocID="{C9C5FD49-BF93-4F35-8CAC-C3F8DB21F231}" presName="hierChild2" presStyleCnt="0"/>
      <dgm:spPr/>
    </dgm:pt>
    <dgm:pt modelId="{2FEF82B1-76C2-4397-B8B7-DADAB951AC1A}" type="pres">
      <dgm:prSet presAssocID="{F74839D7-874D-492A-B95A-9C87ABC35599}" presName="bgShapesFlow" presStyleCnt="0"/>
      <dgm:spPr/>
    </dgm:pt>
  </dgm:ptLst>
  <dgm:cxnLst>
    <dgm:cxn modelId="{FF44CCA5-D105-4FCA-9B5E-314590F8953D}" srcId="{F74839D7-874D-492A-B95A-9C87ABC35599}" destId="{C9C5FD49-BF93-4F35-8CAC-C3F8DB21F231}" srcOrd="0" destOrd="0" parTransId="{79D51121-EB87-4318-B5D1-341617E313A8}" sibTransId="{18A0B9EF-36DF-42D9-BD5A-9CE081F89F1C}"/>
    <dgm:cxn modelId="{A7AF2DE4-A3A4-4B7B-B1F0-FEEEE37146AB}" type="presOf" srcId="{C9C5FD49-BF93-4F35-8CAC-C3F8DB21F231}" destId="{45DD7F3E-82C7-4BA5-87A1-1CFD0BB09DD5}" srcOrd="0" destOrd="0" presId="urn:microsoft.com/office/officeart/2005/8/layout/hierarchy5"/>
    <dgm:cxn modelId="{5D93EFEC-F75A-46E4-9204-90EC66E7A5F7}" type="presOf" srcId="{F74839D7-874D-492A-B95A-9C87ABC35599}" destId="{D9842420-4A4A-43D8-A84C-AA94C07E7CD7}" srcOrd="0" destOrd="0" presId="urn:microsoft.com/office/officeart/2005/8/layout/hierarchy5"/>
    <dgm:cxn modelId="{0A6396DD-D6DF-454D-A206-80CA90797E9F}" type="presParOf" srcId="{D9842420-4A4A-43D8-A84C-AA94C07E7CD7}" destId="{EBA44B6E-B5C9-4A83-B941-E15A55AC1B36}" srcOrd="0" destOrd="0" presId="urn:microsoft.com/office/officeart/2005/8/layout/hierarchy5"/>
    <dgm:cxn modelId="{8F75C723-785F-4261-A724-12CA360CD27A}" type="presParOf" srcId="{EBA44B6E-B5C9-4A83-B941-E15A55AC1B36}" destId="{3F2A61DE-6794-4991-9565-EEAF472DE1CB}" srcOrd="0" destOrd="0" presId="urn:microsoft.com/office/officeart/2005/8/layout/hierarchy5"/>
    <dgm:cxn modelId="{17153816-0BB1-459E-BF73-A670E5CBFD13}" type="presParOf" srcId="{3F2A61DE-6794-4991-9565-EEAF472DE1CB}" destId="{E11A4721-D32D-4EA2-947C-F0E030ABE8CC}" srcOrd="0" destOrd="0" presId="urn:microsoft.com/office/officeart/2005/8/layout/hierarchy5"/>
    <dgm:cxn modelId="{4BF2944F-B662-4083-A09B-5685355527B7}" type="presParOf" srcId="{E11A4721-D32D-4EA2-947C-F0E030ABE8CC}" destId="{45DD7F3E-82C7-4BA5-87A1-1CFD0BB09DD5}" srcOrd="0" destOrd="0" presId="urn:microsoft.com/office/officeart/2005/8/layout/hierarchy5"/>
    <dgm:cxn modelId="{18292C92-9C56-457D-AB07-45912588FDD9}" type="presParOf" srcId="{E11A4721-D32D-4EA2-947C-F0E030ABE8CC}" destId="{35461775-DF6A-4B44-8BC0-CCAB95974D4D}" srcOrd="1" destOrd="0" presId="urn:microsoft.com/office/officeart/2005/8/layout/hierarchy5"/>
    <dgm:cxn modelId="{1FDCC18B-21F4-4CD8-82D1-8009F8D39B23}" type="presParOf" srcId="{D9842420-4A4A-43D8-A84C-AA94C07E7CD7}" destId="{2FEF82B1-76C2-4397-B8B7-DADAB951AC1A}"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4839D7-874D-492A-B95A-9C87ABC35599}" type="doc">
      <dgm:prSet loTypeId="urn:microsoft.com/office/officeart/2005/8/layout/hierarchy5" loCatId="hierarchy" qsTypeId="urn:microsoft.com/office/officeart/2005/8/quickstyle/simple1" qsCatId="simple" csTypeId="urn:microsoft.com/office/officeart/2005/8/colors/accent0_2" csCatId="mainScheme" phldr="1"/>
      <dgm:spPr/>
      <dgm:t>
        <a:bodyPr/>
        <a:lstStyle/>
        <a:p>
          <a:endParaRPr lang="fr-FR"/>
        </a:p>
      </dgm:t>
    </dgm:pt>
    <dgm:pt modelId="{C9C5FD49-BF93-4F35-8CAC-C3F8DB21F231}">
      <dgm:prSet/>
      <dgm:spPr/>
      <dgm:t>
        <a:bodyPr/>
        <a:lstStyle/>
        <a:p>
          <a:pPr rtl="0"/>
          <a:r>
            <a:rPr lang="fr-FR" dirty="0" smtClean="0"/>
            <a:t>Démarche d’évaluation des ESSMS</a:t>
          </a:r>
          <a:endParaRPr lang="fr-FR" dirty="0"/>
        </a:p>
      </dgm:t>
    </dgm:pt>
    <dgm:pt modelId="{79D51121-EB87-4318-B5D1-341617E313A8}" type="parTrans" cxnId="{FF44CCA5-D105-4FCA-9B5E-314590F8953D}">
      <dgm:prSet/>
      <dgm:spPr/>
      <dgm:t>
        <a:bodyPr/>
        <a:lstStyle/>
        <a:p>
          <a:endParaRPr lang="fr-FR"/>
        </a:p>
      </dgm:t>
    </dgm:pt>
    <dgm:pt modelId="{18A0B9EF-36DF-42D9-BD5A-9CE081F89F1C}" type="sibTrans" cxnId="{FF44CCA5-D105-4FCA-9B5E-314590F8953D}">
      <dgm:prSet/>
      <dgm:spPr/>
      <dgm:t>
        <a:bodyPr/>
        <a:lstStyle/>
        <a:p>
          <a:endParaRPr lang="fr-FR"/>
        </a:p>
      </dgm:t>
    </dgm:pt>
    <dgm:pt modelId="{D9842420-4A4A-43D8-A84C-AA94C07E7CD7}" type="pres">
      <dgm:prSet presAssocID="{F74839D7-874D-492A-B95A-9C87ABC35599}" presName="mainComposite" presStyleCnt="0">
        <dgm:presLayoutVars>
          <dgm:chPref val="1"/>
          <dgm:dir/>
          <dgm:animOne val="branch"/>
          <dgm:animLvl val="lvl"/>
          <dgm:resizeHandles val="exact"/>
        </dgm:presLayoutVars>
      </dgm:prSet>
      <dgm:spPr/>
      <dgm:t>
        <a:bodyPr/>
        <a:lstStyle/>
        <a:p>
          <a:endParaRPr lang="fr-FR"/>
        </a:p>
      </dgm:t>
    </dgm:pt>
    <dgm:pt modelId="{EBA44B6E-B5C9-4A83-B941-E15A55AC1B36}" type="pres">
      <dgm:prSet presAssocID="{F74839D7-874D-492A-B95A-9C87ABC35599}" presName="hierFlow" presStyleCnt="0"/>
      <dgm:spPr/>
    </dgm:pt>
    <dgm:pt modelId="{3F2A61DE-6794-4991-9565-EEAF472DE1CB}" type="pres">
      <dgm:prSet presAssocID="{F74839D7-874D-492A-B95A-9C87ABC35599}" presName="hierChild1" presStyleCnt="0">
        <dgm:presLayoutVars>
          <dgm:chPref val="1"/>
          <dgm:animOne val="branch"/>
          <dgm:animLvl val="lvl"/>
        </dgm:presLayoutVars>
      </dgm:prSet>
      <dgm:spPr/>
    </dgm:pt>
    <dgm:pt modelId="{E11A4721-D32D-4EA2-947C-F0E030ABE8CC}" type="pres">
      <dgm:prSet presAssocID="{C9C5FD49-BF93-4F35-8CAC-C3F8DB21F231}" presName="Name17" presStyleCnt="0"/>
      <dgm:spPr/>
    </dgm:pt>
    <dgm:pt modelId="{45DD7F3E-82C7-4BA5-87A1-1CFD0BB09DD5}" type="pres">
      <dgm:prSet presAssocID="{C9C5FD49-BF93-4F35-8CAC-C3F8DB21F231}" presName="level1Shape" presStyleLbl="node0" presStyleIdx="0" presStyleCnt="1" custScaleX="148333" custLinFactNeighborX="-12500" custLinFactNeighborY="182">
        <dgm:presLayoutVars>
          <dgm:chPref val="3"/>
        </dgm:presLayoutVars>
      </dgm:prSet>
      <dgm:spPr/>
      <dgm:t>
        <a:bodyPr/>
        <a:lstStyle/>
        <a:p>
          <a:endParaRPr lang="fr-FR"/>
        </a:p>
      </dgm:t>
    </dgm:pt>
    <dgm:pt modelId="{35461775-DF6A-4B44-8BC0-CCAB95974D4D}" type="pres">
      <dgm:prSet presAssocID="{C9C5FD49-BF93-4F35-8CAC-C3F8DB21F231}" presName="hierChild2" presStyleCnt="0"/>
      <dgm:spPr/>
    </dgm:pt>
    <dgm:pt modelId="{2FEF82B1-76C2-4397-B8B7-DADAB951AC1A}" type="pres">
      <dgm:prSet presAssocID="{F74839D7-874D-492A-B95A-9C87ABC35599}" presName="bgShapesFlow" presStyleCnt="0"/>
      <dgm:spPr/>
    </dgm:pt>
  </dgm:ptLst>
  <dgm:cxnLst>
    <dgm:cxn modelId="{FF44CCA5-D105-4FCA-9B5E-314590F8953D}" srcId="{F74839D7-874D-492A-B95A-9C87ABC35599}" destId="{C9C5FD49-BF93-4F35-8CAC-C3F8DB21F231}" srcOrd="0" destOrd="0" parTransId="{79D51121-EB87-4318-B5D1-341617E313A8}" sibTransId="{18A0B9EF-36DF-42D9-BD5A-9CE081F89F1C}"/>
    <dgm:cxn modelId="{09E43138-DB29-4C2A-9197-9510E9E92DDD}" type="presOf" srcId="{F74839D7-874D-492A-B95A-9C87ABC35599}" destId="{D9842420-4A4A-43D8-A84C-AA94C07E7CD7}" srcOrd="0" destOrd="0" presId="urn:microsoft.com/office/officeart/2005/8/layout/hierarchy5"/>
    <dgm:cxn modelId="{368F4493-894D-4F8A-AB52-B3D6B6EE89B8}" type="presOf" srcId="{C9C5FD49-BF93-4F35-8CAC-C3F8DB21F231}" destId="{45DD7F3E-82C7-4BA5-87A1-1CFD0BB09DD5}" srcOrd="0" destOrd="0" presId="urn:microsoft.com/office/officeart/2005/8/layout/hierarchy5"/>
    <dgm:cxn modelId="{C3E68935-E27A-46C7-BC12-9745F8C8FC87}" type="presParOf" srcId="{D9842420-4A4A-43D8-A84C-AA94C07E7CD7}" destId="{EBA44B6E-B5C9-4A83-B941-E15A55AC1B36}" srcOrd="0" destOrd="0" presId="urn:microsoft.com/office/officeart/2005/8/layout/hierarchy5"/>
    <dgm:cxn modelId="{88324B22-7A7D-4A76-AE40-53CB0F518510}" type="presParOf" srcId="{EBA44B6E-B5C9-4A83-B941-E15A55AC1B36}" destId="{3F2A61DE-6794-4991-9565-EEAF472DE1CB}" srcOrd="0" destOrd="0" presId="urn:microsoft.com/office/officeart/2005/8/layout/hierarchy5"/>
    <dgm:cxn modelId="{CB15493C-253B-41FB-AF59-235A65FF9CCD}" type="presParOf" srcId="{3F2A61DE-6794-4991-9565-EEAF472DE1CB}" destId="{E11A4721-D32D-4EA2-947C-F0E030ABE8CC}" srcOrd="0" destOrd="0" presId="urn:microsoft.com/office/officeart/2005/8/layout/hierarchy5"/>
    <dgm:cxn modelId="{69AA98EE-27D9-4AFC-892D-5108FC413ECA}" type="presParOf" srcId="{E11A4721-D32D-4EA2-947C-F0E030ABE8CC}" destId="{45DD7F3E-82C7-4BA5-87A1-1CFD0BB09DD5}" srcOrd="0" destOrd="0" presId="urn:microsoft.com/office/officeart/2005/8/layout/hierarchy5"/>
    <dgm:cxn modelId="{DA96D0A3-C3FB-469F-B635-7A36E4868A34}" type="presParOf" srcId="{E11A4721-D32D-4EA2-947C-F0E030ABE8CC}" destId="{35461775-DF6A-4B44-8BC0-CCAB95974D4D}" srcOrd="1" destOrd="0" presId="urn:microsoft.com/office/officeart/2005/8/layout/hierarchy5"/>
    <dgm:cxn modelId="{E114DE6B-DEF8-455C-8099-A8E3A184BFB6}" type="presParOf" srcId="{D9842420-4A4A-43D8-A84C-AA94C07E7CD7}" destId="{2FEF82B1-76C2-4397-B8B7-DADAB951AC1A}" srcOrd="1" destOrd="0" presId="urn:microsoft.com/office/officeart/2005/8/layout/hierarchy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4839D7-874D-492A-B95A-9C87ABC35599}" type="doc">
      <dgm:prSet loTypeId="urn:microsoft.com/office/officeart/2005/8/layout/hierarchy5" loCatId="hierarchy" qsTypeId="urn:microsoft.com/office/officeart/2005/8/quickstyle/simple1" qsCatId="simple" csTypeId="urn:microsoft.com/office/officeart/2005/8/colors/accent6_2" csCatId="accent6" phldr="1"/>
      <dgm:spPr/>
      <dgm:t>
        <a:bodyPr/>
        <a:lstStyle/>
        <a:p>
          <a:endParaRPr lang="fr-FR"/>
        </a:p>
      </dgm:t>
    </dgm:pt>
    <dgm:pt modelId="{C9C5FD49-BF93-4F35-8CAC-C3F8DB21F231}">
      <dgm:prSet/>
      <dgm:spPr/>
      <dgm:t>
        <a:bodyPr/>
        <a:lstStyle/>
        <a:p>
          <a:pPr rtl="0"/>
          <a:r>
            <a:rPr lang="fr-FR" dirty="0" smtClean="0"/>
            <a:t>EI</a:t>
          </a:r>
          <a:endParaRPr lang="fr-FR" dirty="0"/>
        </a:p>
      </dgm:t>
    </dgm:pt>
    <dgm:pt modelId="{79D51121-EB87-4318-B5D1-341617E313A8}" type="parTrans" cxnId="{FF44CCA5-D105-4FCA-9B5E-314590F8953D}">
      <dgm:prSet/>
      <dgm:spPr/>
      <dgm:t>
        <a:bodyPr/>
        <a:lstStyle/>
        <a:p>
          <a:endParaRPr lang="fr-FR"/>
        </a:p>
      </dgm:t>
    </dgm:pt>
    <dgm:pt modelId="{18A0B9EF-36DF-42D9-BD5A-9CE081F89F1C}" type="sibTrans" cxnId="{FF44CCA5-D105-4FCA-9B5E-314590F8953D}">
      <dgm:prSet/>
      <dgm:spPr/>
      <dgm:t>
        <a:bodyPr/>
        <a:lstStyle/>
        <a:p>
          <a:endParaRPr lang="fr-FR"/>
        </a:p>
      </dgm:t>
    </dgm:pt>
    <dgm:pt modelId="{D9842420-4A4A-43D8-A84C-AA94C07E7CD7}" type="pres">
      <dgm:prSet presAssocID="{F74839D7-874D-492A-B95A-9C87ABC35599}" presName="mainComposite" presStyleCnt="0">
        <dgm:presLayoutVars>
          <dgm:chPref val="1"/>
          <dgm:dir/>
          <dgm:animOne val="branch"/>
          <dgm:animLvl val="lvl"/>
          <dgm:resizeHandles val="exact"/>
        </dgm:presLayoutVars>
      </dgm:prSet>
      <dgm:spPr/>
      <dgm:t>
        <a:bodyPr/>
        <a:lstStyle/>
        <a:p>
          <a:endParaRPr lang="fr-FR"/>
        </a:p>
      </dgm:t>
    </dgm:pt>
    <dgm:pt modelId="{EBA44B6E-B5C9-4A83-B941-E15A55AC1B36}" type="pres">
      <dgm:prSet presAssocID="{F74839D7-874D-492A-B95A-9C87ABC35599}" presName="hierFlow" presStyleCnt="0"/>
      <dgm:spPr/>
    </dgm:pt>
    <dgm:pt modelId="{3F2A61DE-6794-4991-9565-EEAF472DE1CB}" type="pres">
      <dgm:prSet presAssocID="{F74839D7-874D-492A-B95A-9C87ABC35599}" presName="hierChild1" presStyleCnt="0">
        <dgm:presLayoutVars>
          <dgm:chPref val="1"/>
          <dgm:animOne val="branch"/>
          <dgm:animLvl val="lvl"/>
        </dgm:presLayoutVars>
      </dgm:prSet>
      <dgm:spPr/>
    </dgm:pt>
    <dgm:pt modelId="{E11A4721-D32D-4EA2-947C-F0E030ABE8CC}" type="pres">
      <dgm:prSet presAssocID="{C9C5FD49-BF93-4F35-8CAC-C3F8DB21F231}" presName="Name17" presStyleCnt="0"/>
      <dgm:spPr/>
    </dgm:pt>
    <dgm:pt modelId="{45DD7F3E-82C7-4BA5-87A1-1CFD0BB09DD5}" type="pres">
      <dgm:prSet presAssocID="{C9C5FD49-BF93-4F35-8CAC-C3F8DB21F231}" presName="level1Shape" presStyleLbl="node0" presStyleIdx="0" presStyleCnt="1" custScaleX="106666" custLinFactNeighborX="1667">
        <dgm:presLayoutVars>
          <dgm:chPref val="3"/>
        </dgm:presLayoutVars>
      </dgm:prSet>
      <dgm:spPr/>
      <dgm:t>
        <a:bodyPr/>
        <a:lstStyle/>
        <a:p>
          <a:endParaRPr lang="fr-FR"/>
        </a:p>
      </dgm:t>
    </dgm:pt>
    <dgm:pt modelId="{35461775-DF6A-4B44-8BC0-CCAB95974D4D}" type="pres">
      <dgm:prSet presAssocID="{C9C5FD49-BF93-4F35-8CAC-C3F8DB21F231}" presName="hierChild2" presStyleCnt="0"/>
      <dgm:spPr/>
    </dgm:pt>
    <dgm:pt modelId="{2FEF82B1-76C2-4397-B8B7-DADAB951AC1A}" type="pres">
      <dgm:prSet presAssocID="{F74839D7-874D-492A-B95A-9C87ABC35599}" presName="bgShapesFlow" presStyleCnt="0"/>
      <dgm:spPr/>
    </dgm:pt>
  </dgm:ptLst>
  <dgm:cxnLst>
    <dgm:cxn modelId="{FF44CCA5-D105-4FCA-9B5E-314590F8953D}" srcId="{F74839D7-874D-492A-B95A-9C87ABC35599}" destId="{C9C5FD49-BF93-4F35-8CAC-C3F8DB21F231}" srcOrd="0" destOrd="0" parTransId="{79D51121-EB87-4318-B5D1-341617E313A8}" sibTransId="{18A0B9EF-36DF-42D9-BD5A-9CE081F89F1C}"/>
    <dgm:cxn modelId="{E4E3F734-7513-4252-920E-6099968E7D95}" type="presOf" srcId="{F74839D7-874D-492A-B95A-9C87ABC35599}" destId="{D9842420-4A4A-43D8-A84C-AA94C07E7CD7}" srcOrd="0" destOrd="0" presId="urn:microsoft.com/office/officeart/2005/8/layout/hierarchy5"/>
    <dgm:cxn modelId="{3C47C068-1BF7-49BD-B2AB-D123509AE237}" type="presOf" srcId="{C9C5FD49-BF93-4F35-8CAC-C3F8DB21F231}" destId="{45DD7F3E-82C7-4BA5-87A1-1CFD0BB09DD5}" srcOrd="0" destOrd="0" presId="urn:microsoft.com/office/officeart/2005/8/layout/hierarchy5"/>
    <dgm:cxn modelId="{C70C6C13-1369-467B-8ACE-63E53DF23621}" type="presParOf" srcId="{D9842420-4A4A-43D8-A84C-AA94C07E7CD7}" destId="{EBA44B6E-B5C9-4A83-B941-E15A55AC1B36}" srcOrd="0" destOrd="0" presId="urn:microsoft.com/office/officeart/2005/8/layout/hierarchy5"/>
    <dgm:cxn modelId="{80FBEBD5-5819-4DAE-941B-FCCB7616F4DF}" type="presParOf" srcId="{EBA44B6E-B5C9-4A83-B941-E15A55AC1B36}" destId="{3F2A61DE-6794-4991-9565-EEAF472DE1CB}" srcOrd="0" destOrd="0" presId="urn:microsoft.com/office/officeart/2005/8/layout/hierarchy5"/>
    <dgm:cxn modelId="{3F70552A-1A9B-4CDE-849B-DDC9E0F8D28D}" type="presParOf" srcId="{3F2A61DE-6794-4991-9565-EEAF472DE1CB}" destId="{E11A4721-D32D-4EA2-947C-F0E030ABE8CC}" srcOrd="0" destOrd="0" presId="urn:microsoft.com/office/officeart/2005/8/layout/hierarchy5"/>
    <dgm:cxn modelId="{F9133795-8B12-4E05-A67B-C8DCABD763C3}" type="presParOf" srcId="{E11A4721-D32D-4EA2-947C-F0E030ABE8CC}" destId="{45DD7F3E-82C7-4BA5-87A1-1CFD0BB09DD5}" srcOrd="0" destOrd="0" presId="urn:microsoft.com/office/officeart/2005/8/layout/hierarchy5"/>
    <dgm:cxn modelId="{B262992B-80D8-40D3-9ED1-2481FA70F020}" type="presParOf" srcId="{E11A4721-D32D-4EA2-947C-F0E030ABE8CC}" destId="{35461775-DF6A-4B44-8BC0-CCAB95974D4D}" srcOrd="1" destOrd="0" presId="urn:microsoft.com/office/officeart/2005/8/layout/hierarchy5"/>
    <dgm:cxn modelId="{9D7DC1A7-7096-49F3-96D9-FD52AE3B83BB}" type="presParOf" srcId="{D9842420-4A4A-43D8-A84C-AA94C07E7CD7}" destId="{2FEF82B1-76C2-4397-B8B7-DADAB951AC1A}" srcOrd="1" destOrd="0" presId="urn:microsoft.com/office/officeart/2005/8/layout/hierarchy5"/>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74839D7-874D-492A-B95A-9C87ABC35599}" type="doc">
      <dgm:prSet loTypeId="urn:microsoft.com/office/officeart/2005/8/layout/hierarchy5" loCatId="hierarchy" qsTypeId="urn:microsoft.com/office/officeart/2005/8/quickstyle/simple1" qsCatId="simple" csTypeId="urn:microsoft.com/office/officeart/2005/8/colors/accent6_2" csCatId="accent6" phldr="1"/>
      <dgm:spPr/>
      <dgm:t>
        <a:bodyPr/>
        <a:lstStyle/>
        <a:p>
          <a:endParaRPr lang="fr-FR"/>
        </a:p>
      </dgm:t>
    </dgm:pt>
    <dgm:pt modelId="{C9C5FD49-BF93-4F35-8CAC-C3F8DB21F231}">
      <dgm:prSet/>
      <dgm:spPr/>
      <dgm:t>
        <a:bodyPr/>
        <a:lstStyle/>
        <a:p>
          <a:pPr rtl="0"/>
          <a:r>
            <a:rPr lang="fr-FR" dirty="0" smtClean="0"/>
            <a:t>EE</a:t>
          </a:r>
          <a:endParaRPr lang="fr-FR" dirty="0"/>
        </a:p>
      </dgm:t>
    </dgm:pt>
    <dgm:pt modelId="{79D51121-EB87-4318-B5D1-341617E313A8}" type="parTrans" cxnId="{FF44CCA5-D105-4FCA-9B5E-314590F8953D}">
      <dgm:prSet/>
      <dgm:spPr/>
      <dgm:t>
        <a:bodyPr/>
        <a:lstStyle/>
        <a:p>
          <a:endParaRPr lang="fr-FR"/>
        </a:p>
      </dgm:t>
    </dgm:pt>
    <dgm:pt modelId="{18A0B9EF-36DF-42D9-BD5A-9CE081F89F1C}" type="sibTrans" cxnId="{FF44CCA5-D105-4FCA-9B5E-314590F8953D}">
      <dgm:prSet/>
      <dgm:spPr/>
      <dgm:t>
        <a:bodyPr/>
        <a:lstStyle/>
        <a:p>
          <a:endParaRPr lang="fr-FR"/>
        </a:p>
      </dgm:t>
    </dgm:pt>
    <dgm:pt modelId="{D9842420-4A4A-43D8-A84C-AA94C07E7CD7}" type="pres">
      <dgm:prSet presAssocID="{F74839D7-874D-492A-B95A-9C87ABC35599}" presName="mainComposite" presStyleCnt="0">
        <dgm:presLayoutVars>
          <dgm:chPref val="1"/>
          <dgm:dir/>
          <dgm:animOne val="branch"/>
          <dgm:animLvl val="lvl"/>
          <dgm:resizeHandles val="exact"/>
        </dgm:presLayoutVars>
      </dgm:prSet>
      <dgm:spPr/>
      <dgm:t>
        <a:bodyPr/>
        <a:lstStyle/>
        <a:p>
          <a:endParaRPr lang="fr-FR"/>
        </a:p>
      </dgm:t>
    </dgm:pt>
    <dgm:pt modelId="{EBA44B6E-B5C9-4A83-B941-E15A55AC1B36}" type="pres">
      <dgm:prSet presAssocID="{F74839D7-874D-492A-B95A-9C87ABC35599}" presName="hierFlow" presStyleCnt="0"/>
      <dgm:spPr/>
    </dgm:pt>
    <dgm:pt modelId="{3F2A61DE-6794-4991-9565-EEAF472DE1CB}" type="pres">
      <dgm:prSet presAssocID="{F74839D7-874D-492A-B95A-9C87ABC35599}" presName="hierChild1" presStyleCnt="0">
        <dgm:presLayoutVars>
          <dgm:chPref val="1"/>
          <dgm:animOne val="branch"/>
          <dgm:animLvl val="lvl"/>
        </dgm:presLayoutVars>
      </dgm:prSet>
      <dgm:spPr/>
    </dgm:pt>
    <dgm:pt modelId="{E11A4721-D32D-4EA2-947C-F0E030ABE8CC}" type="pres">
      <dgm:prSet presAssocID="{C9C5FD49-BF93-4F35-8CAC-C3F8DB21F231}" presName="Name17" presStyleCnt="0"/>
      <dgm:spPr/>
    </dgm:pt>
    <dgm:pt modelId="{45DD7F3E-82C7-4BA5-87A1-1CFD0BB09DD5}" type="pres">
      <dgm:prSet presAssocID="{C9C5FD49-BF93-4F35-8CAC-C3F8DB21F231}" presName="level1Shape" presStyleLbl="node0" presStyleIdx="0" presStyleCnt="1" custScaleX="110000" custLinFactNeighborX="5000" custLinFactNeighborY="-4325">
        <dgm:presLayoutVars>
          <dgm:chPref val="3"/>
        </dgm:presLayoutVars>
      </dgm:prSet>
      <dgm:spPr/>
      <dgm:t>
        <a:bodyPr/>
        <a:lstStyle/>
        <a:p>
          <a:endParaRPr lang="fr-FR"/>
        </a:p>
      </dgm:t>
    </dgm:pt>
    <dgm:pt modelId="{35461775-DF6A-4B44-8BC0-CCAB95974D4D}" type="pres">
      <dgm:prSet presAssocID="{C9C5FD49-BF93-4F35-8CAC-C3F8DB21F231}" presName="hierChild2" presStyleCnt="0"/>
      <dgm:spPr/>
    </dgm:pt>
    <dgm:pt modelId="{2FEF82B1-76C2-4397-B8B7-DADAB951AC1A}" type="pres">
      <dgm:prSet presAssocID="{F74839D7-874D-492A-B95A-9C87ABC35599}" presName="bgShapesFlow" presStyleCnt="0"/>
      <dgm:spPr/>
    </dgm:pt>
  </dgm:ptLst>
  <dgm:cxnLst>
    <dgm:cxn modelId="{FF44CCA5-D105-4FCA-9B5E-314590F8953D}" srcId="{F74839D7-874D-492A-B95A-9C87ABC35599}" destId="{C9C5FD49-BF93-4F35-8CAC-C3F8DB21F231}" srcOrd="0" destOrd="0" parTransId="{79D51121-EB87-4318-B5D1-341617E313A8}" sibTransId="{18A0B9EF-36DF-42D9-BD5A-9CE081F89F1C}"/>
    <dgm:cxn modelId="{F1AB4987-1BF5-4F05-AD12-A136BD76067A}" type="presOf" srcId="{F74839D7-874D-492A-B95A-9C87ABC35599}" destId="{D9842420-4A4A-43D8-A84C-AA94C07E7CD7}" srcOrd="0" destOrd="0" presId="urn:microsoft.com/office/officeart/2005/8/layout/hierarchy5"/>
    <dgm:cxn modelId="{EB73E21C-00AE-4507-AAA7-7ED11AE43D54}" type="presOf" srcId="{C9C5FD49-BF93-4F35-8CAC-C3F8DB21F231}" destId="{45DD7F3E-82C7-4BA5-87A1-1CFD0BB09DD5}" srcOrd="0" destOrd="0" presId="urn:microsoft.com/office/officeart/2005/8/layout/hierarchy5"/>
    <dgm:cxn modelId="{69BE7EFD-E992-4512-8D71-49AFB3CFA210}" type="presParOf" srcId="{D9842420-4A4A-43D8-A84C-AA94C07E7CD7}" destId="{EBA44B6E-B5C9-4A83-B941-E15A55AC1B36}" srcOrd="0" destOrd="0" presId="urn:microsoft.com/office/officeart/2005/8/layout/hierarchy5"/>
    <dgm:cxn modelId="{3FE363F8-E569-4E7D-8EE8-D85F6F8E3CB2}" type="presParOf" srcId="{EBA44B6E-B5C9-4A83-B941-E15A55AC1B36}" destId="{3F2A61DE-6794-4991-9565-EEAF472DE1CB}" srcOrd="0" destOrd="0" presId="urn:microsoft.com/office/officeart/2005/8/layout/hierarchy5"/>
    <dgm:cxn modelId="{F1935C04-DF9F-4265-A718-3A39B6BDB945}" type="presParOf" srcId="{3F2A61DE-6794-4991-9565-EEAF472DE1CB}" destId="{E11A4721-D32D-4EA2-947C-F0E030ABE8CC}" srcOrd="0" destOrd="0" presId="urn:microsoft.com/office/officeart/2005/8/layout/hierarchy5"/>
    <dgm:cxn modelId="{09467F38-2B24-489A-B192-D665F70E5CB7}" type="presParOf" srcId="{E11A4721-D32D-4EA2-947C-F0E030ABE8CC}" destId="{45DD7F3E-82C7-4BA5-87A1-1CFD0BB09DD5}" srcOrd="0" destOrd="0" presId="urn:microsoft.com/office/officeart/2005/8/layout/hierarchy5"/>
    <dgm:cxn modelId="{6E6D8315-7B5A-4FF7-B9DD-BD449B1A3B09}" type="presParOf" srcId="{E11A4721-D32D-4EA2-947C-F0E030ABE8CC}" destId="{35461775-DF6A-4B44-8BC0-CCAB95974D4D}" srcOrd="1" destOrd="0" presId="urn:microsoft.com/office/officeart/2005/8/layout/hierarchy5"/>
    <dgm:cxn modelId="{AD80D03F-EBBF-4EB6-9C6A-A0E190A8BA7D}" type="presParOf" srcId="{D9842420-4A4A-43D8-A84C-AA94C07E7CD7}" destId="{2FEF82B1-76C2-4397-B8B7-DADAB951AC1A}" srcOrd="1" destOrd="0" presId="urn:microsoft.com/office/officeart/2005/8/layout/hierarchy5"/>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74839D7-874D-492A-B95A-9C87ABC35599}"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fr-FR"/>
        </a:p>
      </dgm:t>
    </dgm:pt>
    <dgm:pt modelId="{C9C5FD49-BF93-4F35-8CAC-C3F8DB21F231}">
      <dgm:prSet custT="1"/>
      <dgm:spPr/>
      <dgm:t>
        <a:bodyPr/>
        <a:lstStyle/>
        <a:p>
          <a:pPr algn="ctr" rtl="0"/>
          <a:r>
            <a:rPr lang="fr-FR" sz="2400" dirty="0" smtClean="0"/>
            <a:t>Améliorer les pratiques et la qualité des prestations</a:t>
          </a:r>
          <a:r>
            <a:rPr lang="fr-FR" sz="2400" smtClean="0"/>
            <a:t> délivrées </a:t>
          </a:r>
          <a:r>
            <a:rPr lang="fr-FR" sz="2400" dirty="0" smtClean="0"/>
            <a:t>au regard des besoins et attentes des usagers</a:t>
          </a:r>
          <a:endParaRPr lang="fr-FR" sz="2400" dirty="0"/>
        </a:p>
      </dgm:t>
    </dgm:pt>
    <dgm:pt modelId="{79D51121-EB87-4318-B5D1-341617E313A8}" type="parTrans" cxnId="{FF44CCA5-D105-4FCA-9B5E-314590F8953D}">
      <dgm:prSet/>
      <dgm:spPr/>
      <dgm:t>
        <a:bodyPr/>
        <a:lstStyle/>
        <a:p>
          <a:pPr algn="ctr"/>
          <a:endParaRPr lang="fr-FR"/>
        </a:p>
      </dgm:t>
    </dgm:pt>
    <dgm:pt modelId="{18A0B9EF-36DF-42D9-BD5A-9CE081F89F1C}" type="sibTrans" cxnId="{FF44CCA5-D105-4FCA-9B5E-314590F8953D}">
      <dgm:prSet/>
      <dgm:spPr/>
      <dgm:t>
        <a:bodyPr/>
        <a:lstStyle/>
        <a:p>
          <a:pPr algn="ctr"/>
          <a:endParaRPr lang="fr-FR"/>
        </a:p>
      </dgm:t>
    </dgm:pt>
    <dgm:pt modelId="{D9842420-4A4A-43D8-A84C-AA94C07E7CD7}" type="pres">
      <dgm:prSet presAssocID="{F74839D7-874D-492A-B95A-9C87ABC35599}" presName="mainComposite" presStyleCnt="0">
        <dgm:presLayoutVars>
          <dgm:chPref val="1"/>
          <dgm:dir/>
          <dgm:animOne val="branch"/>
          <dgm:animLvl val="lvl"/>
          <dgm:resizeHandles val="exact"/>
        </dgm:presLayoutVars>
      </dgm:prSet>
      <dgm:spPr/>
      <dgm:t>
        <a:bodyPr/>
        <a:lstStyle/>
        <a:p>
          <a:endParaRPr lang="fr-FR"/>
        </a:p>
      </dgm:t>
    </dgm:pt>
    <dgm:pt modelId="{EBA44B6E-B5C9-4A83-B941-E15A55AC1B36}" type="pres">
      <dgm:prSet presAssocID="{F74839D7-874D-492A-B95A-9C87ABC35599}" presName="hierFlow" presStyleCnt="0"/>
      <dgm:spPr/>
    </dgm:pt>
    <dgm:pt modelId="{3F2A61DE-6794-4991-9565-EEAF472DE1CB}" type="pres">
      <dgm:prSet presAssocID="{F74839D7-874D-492A-B95A-9C87ABC35599}" presName="hierChild1" presStyleCnt="0">
        <dgm:presLayoutVars>
          <dgm:chPref val="1"/>
          <dgm:animOne val="branch"/>
          <dgm:animLvl val="lvl"/>
        </dgm:presLayoutVars>
      </dgm:prSet>
      <dgm:spPr/>
    </dgm:pt>
    <dgm:pt modelId="{E11A4721-D32D-4EA2-947C-F0E030ABE8CC}" type="pres">
      <dgm:prSet presAssocID="{C9C5FD49-BF93-4F35-8CAC-C3F8DB21F231}" presName="Name17" presStyleCnt="0"/>
      <dgm:spPr/>
    </dgm:pt>
    <dgm:pt modelId="{45DD7F3E-82C7-4BA5-87A1-1CFD0BB09DD5}" type="pres">
      <dgm:prSet presAssocID="{C9C5FD49-BF93-4F35-8CAC-C3F8DB21F231}" presName="level1Shape" presStyleLbl="node0" presStyleIdx="0" presStyleCnt="1" custScaleX="369977" custLinFactNeighborX="-3333" custLinFactNeighborY="46667">
        <dgm:presLayoutVars>
          <dgm:chPref val="3"/>
        </dgm:presLayoutVars>
      </dgm:prSet>
      <dgm:spPr/>
      <dgm:t>
        <a:bodyPr/>
        <a:lstStyle/>
        <a:p>
          <a:endParaRPr lang="fr-FR"/>
        </a:p>
      </dgm:t>
    </dgm:pt>
    <dgm:pt modelId="{35461775-DF6A-4B44-8BC0-CCAB95974D4D}" type="pres">
      <dgm:prSet presAssocID="{C9C5FD49-BF93-4F35-8CAC-C3F8DB21F231}" presName="hierChild2" presStyleCnt="0"/>
      <dgm:spPr/>
    </dgm:pt>
    <dgm:pt modelId="{2FEF82B1-76C2-4397-B8B7-DADAB951AC1A}" type="pres">
      <dgm:prSet presAssocID="{F74839D7-874D-492A-B95A-9C87ABC35599}" presName="bgShapesFlow" presStyleCnt="0"/>
      <dgm:spPr/>
    </dgm:pt>
  </dgm:ptLst>
  <dgm:cxnLst>
    <dgm:cxn modelId="{FF44CCA5-D105-4FCA-9B5E-314590F8953D}" srcId="{F74839D7-874D-492A-B95A-9C87ABC35599}" destId="{C9C5FD49-BF93-4F35-8CAC-C3F8DB21F231}" srcOrd="0" destOrd="0" parTransId="{79D51121-EB87-4318-B5D1-341617E313A8}" sibTransId="{18A0B9EF-36DF-42D9-BD5A-9CE081F89F1C}"/>
    <dgm:cxn modelId="{5729F82C-9028-4279-A23B-A97B727517CB}" type="presOf" srcId="{F74839D7-874D-492A-B95A-9C87ABC35599}" destId="{D9842420-4A4A-43D8-A84C-AA94C07E7CD7}" srcOrd="0" destOrd="0" presId="urn:microsoft.com/office/officeart/2005/8/layout/hierarchy5"/>
    <dgm:cxn modelId="{2623E7A0-0A3E-451B-9B89-FE79F24B3CAE}" type="presOf" srcId="{C9C5FD49-BF93-4F35-8CAC-C3F8DB21F231}" destId="{45DD7F3E-82C7-4BA5-87A1-1CFD0BB09DD5}" srcOrd="0" destOrd="0" presId="urn:microsoft.com/office/officeart/2005/8/layout/hierarchy5"/>
    <dgm:cxn modelId="{A0C6BEDA-94B1-455D-80B7-83EC91E36712}" type="presParOf" srcId="{D9842420-4A4A-43D8-A84C-AA94C07E7CD7}" destId="{EBA44B6E-B5C9-4A83-B941-E15A55AC1B36}" srcOrd="0" destOrd="0" presId="urn:microsoft.com/office/officeart/2005/8/layout/hierarchy5"/>
    <dgm:cxn modelId="{776983F3-F2B8-403E-A511-A522146F6375}" type="presParOf" srcId="{EBA44B6E-B5C9-4A83-B941-E15A55AC1B36}" destId="{3F2A61DE-6794-4991-9565-EEAF472DE1CB}" srcOrd="0" destOrd="0" presId="urn:microsoft.com/office/officeart/2005/8/layout/hierarchy5"/>
    <dgm:cxn modelId="{9EFF06FF-0840-4EFA-8036-FB0C2BF8E704}" type="presParOf" srcId="{3F2A61DE-6794-4991-9565-EEAF472DE1CB}" destId="{E11A4721-D32D-4EA2-947C-F0E030ABE8CC}" srcOrd="0" destOrd="0" presId="urn:microsoft.com/office/officeart/2005/8/layout/hierarchy5"/>
    <dgm:cxn modelId="{5597AF19-F8B0-46DB-9C8A-255DDEC97809}" type="presParOf" srcId="{E11A4721-D32D-4EA2-947C-F0E030ABE8CC}" destId="{45DD7F3E-82C7-4BA5-87A1-1CFD0BB09DD5}" srcOrd="0" destOrd="0" presId="urn:microsoft.com/office/officeart/2005/8/layout/hierarchy5"/>
    <dgm:cxn modelId="{4E24102E-490A-491F-A012-1A99256F5DB3}" type="presParOf" srcId="{E11A4721-D32D-4EA2-947C-F0E030ABE8CC}" destId="{35461775-DF6A-4B44-8BC0-CCAB95974D4D}" srcOrd="1" destOrd="0" presId="urn:microsoft.com/office/officeart/2005/8/layout/hierarchy5"/>
    <dgm:cxn modelId="{A1C1A506-1FC3-4EA5-9EBF-C89091512D3E}" type="presParOf" srcId="{D9842420-4A4A-43D8-A84C-AA94C07E7CD7}" destId="{2FEF82B1-76C2-4397-B8B7-DADAB951AC1A}" srcOrd="1" destOrd="0" presId="urn:microsoft.com/office/officeart/2005/8/layout/hierarchy5"/>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582AEFD-79D5-4C5F-8838-F957B1537573}" type="doc">
      <dgm:prSet loTypeId="urn:microsoft.com/office/officeart/2005/8/layout/process4" loCatId="process" qsTypeId="urn:microsoft.com/office/officeart/2005/8/quickstyle/3d2" qsCatId="3D" csTypeId="urn:microsoft.com/office/officeart/2005/8/colors/accent1_2" csCatId="accent1" phldr="1"/>
      <dgm:spPr/>
      <dgm:t>
        <a:bodyPr/>
        <a:lstStyle/>
        <a:p>
          <a:endParaRPr lang="fr-FR"/>
        </a:p>
      </dgm:t>
    </dgm:pt>
    <dgm:pt modelId="{E0722D9D-FA86-404D-8F27-8B57C66F9FC6}">
      <dgm:prSet phldrT="[Texte]" custT="1"/>
      <dgm:spPr/>
      <dgm:t>
        <a:bodyPr/>
        <a:lstStyle/>
        <a:p>
          <a:r>
            <a:rPr lang="fr-FR" sz="2400" dirty="0" smtClean="0"/>
            <a:t>Définir le cadre évaluatif</a:t>
          </a:r>
          <a:endParaRPr lang="fr-FR" sz="2400" dirty="0"/>
        </a:p>
      </dgm:t>
    </dgm:pt>
    <dgm:pt modelId="{F90EBA50-76EC-4537-8339-27E41D611F69}" type="parTrans" cxnId="{B2D72F10-E741-4DA0-ADF1-B855D96178B2}">
      <dgm:prSet/>
      <dgm:spPr/>
      <dgm:t>
        <a:bodyPr/>
        <a:lstStyle/>
        <a:p>
          <a:endParaRPr lang="fr-FR"/>
        </a:p>
      </dgm:t>
    </dgm:pt>
    <dgm:pt modelId="{F776161F-8FBF-4308-97C5-5BACDABC56CB}" type="sibTrans" cxnId="{B2D72F10-E741-4DA0-ADF1-B855D96178B2}">
      <dgm:prSet/>
      <dgm:spPr/>
      <dgm:t>
        <a:bodyPr/>
        <a:lstStyle/>
        <a:p>
          <a:endParaRPr lang="fr-FR"/>
        </a:p>
      </dgm:t>
    </dgm:pt>
    <dgm:pt modelId="{879F59DD-876E-4033-93A9-8411348A30D8}">
      <dgm:prSet phldrT="[Texte]" custT="1"/>
      <dgm:spPr/>
      <dgm:t>
        <a:bodyPr/>
        <a:lstStyle/>
        <a:p>
          <a:r>
            <a:rPr lang="fr-FR" sz="1600" dirty="0" smtClean="0"/>
            <a:t>Les missions - les caractéristiques des populations accompagnées - les objectifs poursuivis et les résultats attendus</a:t>
          </a:r>
          <a:endParaRPr lang="fr-FR" sz="1600" dirty="0"/>
        </a:p>
      </dgm:t>
    </dgm:pt>
    <dgm:pt modelId="{B4AB2A46-4B4A-47F0-9234-DD913D338840}" type="parTrans" cxnId="{B16A73CA-FDB4-4EA7-A86C-3F42A60FB14B}">
      <dgm:prSet/>
      <dgm:spPr/>
      <dgm:t>
        <a:bodyPr/>
        <a:lstStyle/>
        <a:p>
          <a:endParaRPr lang="fr-FR"/>
        </a:p>
      </dgm:t>
    </dgm:pt>
    <dgm:pt modelId="{34155E87-178E-40F4-9DFC-B2EBA5DAD76F}" type="sibTrans" cxnId="{B16A73CA-FDB4-4EA7-A86C-3F42A60FB14B}">
      <dgm:prSet/>
      <dgm:spPr/>
      <dgm:t>
        <a:bodyPr/>
        <a:lstStyle/>
        <a:p>
          <a:endParaRPr lang="fr-FR"/>
        </a:p>
      </dgm:t>
    </dgm:pt>
    <dgm:pt modelId="{1B27CBC3-C892-4279-AA68-2D7B1CC84E73}">
      <dgm:prSet phldrT="[Texte]" custT="1"/>
      <dgm:spPr/>
      <dgm:t>
        <a:bodyPr/>
        <a:lstStyle/>
        <a:p>
          <a:r>
            <a:rPr lang="fr-FR" sz="2000" b="1" dirty="0" smtClean="0"/>
            <a:t>Recueillir et analyser des informations fiables et pertinentes</a:t>
          </a:r>
          <a:endParaRPr lang="fr-FR" sz="2000" dirty="0"/>
        </a:p>
      </dgm:t>
    </dgm:pt>
    <dgm:pt modelId="{C3B29046-A916-4E7A-8D16-EBA383C314C3}" type="parTrans" cxnId="{2CD8DE5A-97BD-4A8D-94E5-66B92EDF539F}">
      <dgm:prSet/>
      <dgm:spPr/>
      <dgm:t>
        <a:bodyPr/>
        <a:lstStyle/>
        <a:p>
          <a:endParaRPr lang="fr-FR"/>
        </a:p>
      </dgm:t>
    </dgm:pt>
    <dgm:pt modelId="{F16BE01F-3E87-450B-B7E8-B6718419E5B5}" type="sibTrans" cxnId="{2CD8DE5A-97BD-4A8D-94E5-66B92EDF539F}">
      <dgm:prSet/>
      <dgm:spPr/>
      <dgm:t>
        <a:bodyPr/>
        <a:lstStyle/>
        <a:p>
          <a:endParaRPr lang="fr-FR"/>
        </a:p>
      </dgm:t>
    </dgm:pt>
    <dgm:pt modelId="{1BB6E4A9-966A-4906-B6BB-0B582A63C563}">
      <dgm:prSet phldrT="[Texte]" custT="1"/>
      <dgm:spPr/>
      <dgm:t>
        <a:bodyPr/>
        <a:lstStyle/>
        <a:p>
          <a:r>
            <a:rPr lang="fr-FR" sz="1600" dirty="0" smtClean="0"/>
            <a:t>Choisir puis analyser  </a:t>
          </a:r>
          <a:r>
            <a:rPr lang="fr-FR" sz="1600" b="1" dirty="0" smtClean="0"/>
            <a:t>les informations pertinentes</a:t>
          </a:r>
          <a:r>
            <a:rPr lang="fr-FR" sz="1600" dirty="0" smtClean="0"/>
            <a:t> </a:t>
          </a:r>
          <a:endParaRPr lang="fr-FR" sz="1600" dirty="0"/>
        </a:p>
      </dgm:t>
    </dgm:pt>
    <dgm:pt modelId="{F2350520-5F2F-431C-98B7-ACCBFCD19362}" type="parTrans" cxnId="{2FEC362F-56B8-4783-8AEA-457A19FEBF20}">
      <dgm:prSet/>
      <dgm:spPr/>
      <dgm:t>
        <a:bodyPr/>
        <a:lstStyle/>
        <a:p>
          <a:endParaRPr lang="fr-FR"/>
        </a:p>
      </dgm:t>
    </dgm:pt>
    <dgm:pt modelId="{B52E1735-C871-4DAD-8490-2F1FA6D9B13E}" type="sibTrans" cxnId="{2FEC362F-56B8-4783-8AEA-457A19FEBF20}">
      <dgm:prSet/>
      <dgm:spPr/>
      <dgm:t>
        <a:bodyPr/>
        <a:lstStyle/>
        <a:p>
          <a:endParaRPr lang="fr-FR"/>
        </a:p>
      </dgm:t>
    </dgm:pt>
    <dgm:pt modelId="{FD6A0CF5-77C0-4880-B0D2-E6D39EBF340E}">
      <dgm:prSet phldrT="[Texte]" custT="1"/>
      <dgm:spPr/>
      <dgm:t>
        <a:bodyPr/>
        <a:lstStyle/>
        <a:p>
          <a:r>
            <a:rPr lang="fr-FR" sz="1600" dirty="0" smtClean="0"/>
            <a:t>Porter un avis sur la pertinence des activités déployées </a:t>
          </a:r>
          <a:endParaRPr lang="fr-FR" sz="1600" dirty="0"/>
        </a:p>
      </dgm:t>
    </dgm:pt>
    <dgm:pt modelId="{C5D7BA64-B543-44A6-93DE-F184994A99FF}" type="parTrans" cxnId="{235854B5-885F-4D29-BDFF-AC18A4FDD905}">
      <dgm:prSet/>
      <dgm:spPr/>
      <dgm:t>
        <a:bodyPr/>
        <a:lstStyle/>
        <a:p>
          <a:endParaRPr lang="fr-FR"/>
        </a:p>
      </dgm:t>
    </dgm:pt>
    <dgm:pt modelId="{800901FF-819F-443C-B803-33DC7673F56C}" type="sibTrans" cxnId="{235854B5-885F-4D29-BDFF-AC18A4FDD905}">
      <dgm:prSet/>
      <dgm:spPr/>
      <dgm:t>
        <a:bodyPr/>
        <a:lstStyle/>
        <a:p>
          <a:endParaRPr lang="fr-FR"/>
        </a:p>
      </dgm:t>
    </dgm:pt>
    <dgm:pt modelId="{F41DB153-F39A-4691-BBD9-4DF8BD984D2B}">
      <dgm:prSet phldrT="[Texte]" custT="1"/>
      <dgm:spPr/>
      <dgm:t>
        <a:bodyPr/>
        <a:lstStyle/>
        <a:p>
          <a:r>
            <a:rPr lang="fr-FR" sz="2400" b="1" dirty="0" smtClean="0"/>
            <a:t>Réaliser la synthèse</a:t>
          </a:r>
          <a:endParaRPr lang="fr-FR" sz="2400" dirty="0"/>
        </a:p>
      </dgm:t>
    </dgm:pt>
    <dgm:pt modelId="{C33BB617-888F-4C18-8DEA-00B710689E18}" type="parTrans" cxnId="{1194869E-1F18-435D-80D6-809AF5C4CB12}">
      <dgm:prSet/>
      <dgm:spPr/>
      <dgm:t>
        <a:bodyPr/>
        <a:lstStyle/>
        <a:p>
          <a:endParaRPr lang="fr-FR"/>
        </a:p>
      </dgm:t>
    </dgm:pt>
    <dgm:pt modelId="{F7894BB9-081E-4000-AD51-AE7CF19F0DA8}" type="sibTrans" cxnId="{1194869E-1F18-435D-80D6-809AF5C4CB12}">
      <dgm:prSet/>
      <dgm:spPr/>
      <dgm:t>
        <a:bodyPr/>
        <a:lstStyle/>
        <a:p>
          <a:endParaRPr lang="fr-FR"/>
        </a:p>
      </dgm:t>
    </dgm:pt>
    <dgm:pt modelId="{D5235952-0A34-4C30-B0B4-AC7156D8BF1B}">
      <dgm:prSet phldrT="[Texte]"/>
      <dgm:spPr/>
      <dgm:t>
        <a:bodyPr/>
        <a:lstStyle/>
        <a:p>
          <a:r>
            <a:rPr lang="fr-FR" dirty="0" smtClean="0"/>
            <a:t>Elaborer le plan d’amélioration</a:t>
          </a:r>
          <a:endParaRPr lang="fr-FR" dirty="0"/>
        </a:p>
      </dgm:t>
    </dgm:pt>
    <dgm:pt modelId="{7F220AFA-B968-45E0-8FDA-A9F10A3397FF}" type="parTrans" cxnId="{596C35F8-ECCC-429A-9C28-5055FB74D451}">
      <dgm:prSet/>
      <dgm:spPr/>
      <dgm:t>
        <a:bodyPr/>
        <a:lstStyle/>
        <a:p>
          <a:endParaRPr lang="fr-FR"/>
        </a:p>
      </dgm:t>
    </dgm:pt>
    <dgm:pt modelId="{B394D68C-DB4D-4AC6-AC16-ED38B2950057}" type="sibTrans" cxnId="{596C35F8-ECCC-429A-9C28-5055FB74D451}">
      <dgm:prSet/>
      <dgm:spPr/>
      <dgm:t>
        <a:bodyPr/>
        <a:lstStyle/>
        <a:p>
          <a:endParaRPr lang="fr-FR"/>
        </a:p>
      </dgm:t>
    </dgm:pt>
    <dgm:pt modelId="{CA55C83C-5CCE-4057-82CA-DD4E9F1E2A2B}">
      <dgm:prSet/>
      <dgm:spPr/>
      <dgm:t>
        <a:bodyPr/>
        <a:lstStyle/>
        <a:p>
          <a:r>
            <a:rPr lang="fr-FR" dirty="0" smtClean="0"/>
            <a:t>Rédiger le rapport d’évaluation</a:t>
          </a:r>
        </a:p>
      </dgm:t>
    </dgm:pt>
    <dgm:pt modelId="{146C1C42-C32C-42B9-A3A3-555B5335D04F}" type="parTrans" cxnId="{19CB4D56-7DEF-40AE-BAAE-57026A6256EC}">
      <dgm:prSet/>
      <dgm:spPr/>
      <dgm:t>
        <a:bodyPr/>
        <a:lstStyle/>
        <a:p>
          <a:endParaRPr lang="fr-FR"/>
        </a:p>
      </dgm:t>
    </dgm:pt>
    <dgm:pt modelId="{46B48E17-268C-4829-BFB0-BF0266C381EC}" type="sibTrans" cxnId="{19CB4D56-7DEF-40AE-BAAE-57026A6256EC}">
      <dgm:prSet/>
      <dgm:spPr/>
      <dgm:t>
        <a:bodyPr/>
        <a:lstStyle/>
        <a:p>
          <a:endParaRPr lang="fr-FR"/>
        </a:p>
      </dgm:t>
    </dgm:pt>
    <dgm:pt modelId="{1A88D55A-32EA-4D71-AA19-3BDF39981BAD}" type="pres">
      <dgm:prSet presAssocID="{E582AEFD-79D5-4C5F-8838-F957B1537573}" presName="Name0" presStyleCnt="0">
        <dgm:presLayoutVars>
          <dgm:dir/>
          <dgm:animLvl val="lvl"/>
          <dgm:resizeHandles val="exact"/>
        </dgm:presLayoutVars>
      </dgm:prSet>
      <dgm:spPr/>
      <dgm:t>
        <a:bodyPr/>
        <a:lstStyle/>
        <a:p>
          <a:endParaRPr lang="fr-FR"/>
        </a:p>
      </dgm:t>
    </dgm:pt>
    <dgm:pt modelId="{7F7320F4-D4A9-4BBC-B1D0-61E219CBDE44}" type="pres">
      <dgm:prSet presAssocID="{F41DB153-F39A-4691-BBD9-4DF8BD984D2B}" presName="boxAndChildren" presStyleCnt="0"/>
      <dgm:spPr/>
    </dgm:pt>
    <dgm:pt modelId="{3D3F0943-9286-436B-8CFF-B5643868F72C}" type="pres">
      <dgm:prSet presAssocID="{F41DB153-F39A-4691-BBD9-4DF8BD984D2B}" presName="parentTextBox" presStyleLbl="node1" presStyleIdx="0" presStyleCnt="3"/>
      <dgm:spPr/>
      <dgm:t>
        <a:bodyPr/>
        <a:lstStyle/>
        <a:p>
          <a:endParaRPr lang="fr-FR"/>
        </a:p>
      </dgm:t>
    </dgm:pt>
    <dgm:pt modelId="{1E4B7139-6F98-47FC-B38B-B87858547AC1}" type="pres">
      <dgm:prSet presAssocID="{F41DB153-F39A-4691-BBD9-4DF8BD984D2B}" presName="entireBox" presStyleLbl="node1" presStyleIdx="0" presStyleCnt="3" custLinFactNeighborY="-3471"/>
      <dgm:spPr/>
      <dgm:t>
        <a:bodyPr/>
        <a:lstStyle/>
        <a:p>
          <a:endParaRPr lang="fr-FR"/>
        </a:p>
      </dgm:t>
    </dgm:pt>
    <dgm:pt modelId="{B94ABCC7-079A-44ED-A1DC-F8FEEC49BE3E}" type="pres">
      <dgm:prSet presAssocID="{F41DB153-F39A-4691-BBD9-4DF8BD984D2B}" presName="descendantBox" presStyleCnt="0"/>
      <dgm:spPr/>
    </dgm:pt>
    <dgm:pt modelId="{D5EA19B5-B9B1-4E26-80A4-0EC0DCAB554C}" type="pres">
      <dgm:prSet presAssocID="{D5235952-0A34-4C30-B0B4-AC7156D8BF1B}" presName="childTextBox" presStyleLbl="fgAccFollowNode1" presStyleIdx="0" presStyleCnt="5">
        <dgm:presLayoutVars>
          <dgm:bulletEnabled val="1"/>
        </dgm:presLayoutVars>
      </dgm:prSet>
      <dgm:spPr/>
      <dgm:t>
        <a:bodyPr/>
        <a:lstStyle/>
        <a:p>
          <a:endParaRPr lang="fr-FR"/>
        </a:p>
      </dgm:t>
    </dgm:pt>
    <dgm:pt modelId="{12C40C8F-4687-4352-B8BC-B5AB25EF3F23}" type="pres">
      <dgm:prSet presAssocID="{CA55C83C-5CCE-4057-82CA-DD4E9F1E2A2B}" presName="childTextBox" presStyleLbl="fgAccFollowNode1" presStyleIdx="1" presStyleCnt="5">
        <dgm:presLayoutVars>
          <dgm:bulletEnabled val="1"/>
        </dgm:presLayoutVars>
      </dgm:prSet>
      <dgm:spPr/>
      <dgm:t>
        <a:bodyPr/>
        <a:lstStyle/>
        <a:p>
          <a:endParaRPr lang="fr-FR"/>
        </a:p>
      </dgm:t>
    </dgm:pt>
    <dgm:pt modelId="{F66E8F25-4140-4B36-9AD3-BD26008EA253}" type="pres">
      <dgm:prSet presAssocID="{F16BE01F-3E87-450B-B7E8-B6718419E5B5}" presName="sp" presStyleCnt="0"/>
      <dgm:spPr/>
    </dgm:pt>
    <dgm:pt modelId="{8E5BF757-2A34-4DF6-BADE-76A2DE352200}" type="pres">
      <dgm:prSet presAssocID="{1B27CBC3-C892-4279-AA68-2D7B1CC84E73}" presName="arrowAndChildren" presStyleCnt="0"/>
      <dgm:spPr/>
    </dgm:pt>
    <dgm:pt modelId="{A13BBC7E-0271-4C1E-8197-F0B5FF2D6F6B}" type="pres">
      <dgm:prSet presAssocID="{1B27CBC3-C892-4279-AA68-2D7B1CC84E73}" presName="parentTextArrow" presStyleLbl="node1" presStyleIdx="0" presStyleCnt="3"/>
      <dgm:spPr/>
      <dgm:t>
        <a:bodyPr/>
        <a:lstStyle/>
        <a:p>
          <a:endParaRPr lang="fr-FR"/>
        </a:p>
      </dgm:t>
    </dgm:pt>
    <dgm:pt modelId="{5FADB6E0-F654-4996-9FA5-F23B8449B62F}" type="pres">
      <dgm:prSet presAssocID="{1B27CBC3-C892-4279-AA68-2D7B1CC84E73}" presName="arrow" presStyleLbl="node1" presStyleIdx="1" presStyleCnt="3"/>
      <dgm:spPr/>
      <dgm:t>
        <a:bodyPr/>
        <a:lstStyle/>
        <a:p>
          <a:endParaRPr lang="fr-FR"/>
        </a:p>
      </dgm:t>
    </dgm:pt>
    <dgm:pt modelId="{8D20AD1F-5EEC-468C-A32F-03C878BC7DBC}" type="pres">
      <dgm:prSet presAssocID="{1B27CBC3-C892-4279-AA68-2D7B1CC84E73}" presName="descendantArrow" presStyleCnt="0"/>
      <dgm:spPr/>
    </dgm:pt>
    <dgm:pt modelId="{99831FF9-E611-431A-9D59-46C148014257}" type="pres">
      <dgm:prSet presAssocID="{1BB6E4A9-966A-4906-B6BB-0B582A63C563}" presName="childTextArrow" presStyleLbl="fgAccFollowNode1" presStyleIdx="2" presStyleCnt="5">
        <dgm:presLayoutVars>
          <dgm:bulletEnabled val="1"/>
        </dgm:presLayoutVars>
      </dgm:prSet>
      <dgm:spPr/>
      <dgm:t>
        <a:bodyPr/>
        <a:lstStyle/>
        <a:p>
          <a:endParaRPr lang="fr-FR"/>
        </a:p>
      </dgm:t>
    </dgm:pt>
    <dgm:pt modelId="{82307631-5D7B-4B2E-8F10-BA6CF91795D6}" type="pres">
      <dgm:prSet presAssocID="{FD6A0CF5-77C0-4880-B0D2-E6D39EBF340E}" presName="childTextArrow" presStyleLbl="fgAccFollowNode1" presStyleIdx="3" presStyleCnt="5">
        <dgm:presLayoutVars>
          <dgm:bulletEnabled val="1"/>
        </dgm:presLayoutVars>
      </dgm:prSet>
      <dgm:spPr/>
      <dgm:t>
        <a:bodyPr/>
        <a:lstStyle/>
        <a:p>
          <a:endParaRPr lang="fr-FR"/>
        </a:p>
      </dgm:t>
    </dgm:pt>
    <dgm:pt modelId="{498DE324-A1C7-4A31-A99E-3B6FCA01D8C9}" type="pres">
      <dgm:prSet presAssocID="{F776161F-8FBF-4308-97C5-5BACDABC56CB}" presName="sp" presStyleCnt="0"/>
      <dgm:spPr/>
    </dgm:pt>
    <dgm:pt modelId="{1761E785-6647-4726-8875-F79140CD4294}" type="pres">
      <dgm:prSet presAssocID="{E0722D9D-FA86-404D-8F27-8B57C66F9FC6}" presName="arrowAndChildren" presStyleCnt="0"/>
      <dgm:spPr/>
    </dgm:pt>
    <dgm:pt modelId="{D974509A-5F38-4233-B692-E6EBA7F4C7EA}" type="pres">
      <dgm:prSet presAssocID="{E0722D9D-FA86-404D-8F27-8B57C66F9FC6}" presName="parentTextArrow" presStyleLbl="node1" presStyleIdx="1" presStyleCnt="3"/>
      <dgm:spPr/>
      <dgm:t>
        <a:bodyPr/>
        <a:lstStyle/>
        <a:p>
          <a:endParaRPr lang="fr-FR"/>
        </a:p>
      </dgm:t>
    </dgm:pt>
    <dgm:pt modelId="{6C9E5504-1C09-4B92-AEA3-EE2BDE9C1076}" type="pres">
      <dgm:prSet presAssocID="{E0722D9D-FA86-404D-8F27-8B57C66F9FC6}" presName="arrow" presStyleLbl="node1" presStyleIdx="2" presStyleCnt="3" custLinFactNeighborY="-46"/>
      <dgm:spPr/>
      <dgm:t>
        <a:bodyPr/>
        <a:lstStyle/>
        <a:p>
          <a:endParaRPr lang="fr-FR"/>
        </a:p>
      </dgm:t>
    </dgm:pt>
    <dgm:pt modelId="{60AE1CA1-6AF1-412D-A97D-0D1477EC1546}" type="pres">
      <dgm:prSet presAssocID="{E0722D9D-FA86-404D-8F27-8B57C66F9FC6}" presName="descendantArrow" presStyleCnt="0"/>
      <dgm:spPr/>
    </dgm:pt>
    <dgm:pt modelId="{04F56059-4585-4A68-AE46-1F6CED4D1536}" type="pres">
      <dgm:prSet presAssocID="{879F59DD-876E-4033-93A9-8411348A30D8}" presName="childTextArrow" presStyleLbl="fgAccFollowNode1" presStyleIdx="4" presStyleCnt="5">
        <dgm:presLayoutVars>
          <dgm:bulletEnabled val="1"/>
        </dgm:presLayoutVars>
      </dgm:prSet>
      <dgm:spPr/>
      <dgm:t>
        <a:bodyPr/>
        <a:lstStyle/>
        <a:p>
          <a:endParaRPr lang="fr-FR"/>
        </a:p>
      </dgm:t>
    </dgm:pt>
  </dgm:ptLst>
  <dgm:cxnLst>
    <dgm:cxn modelId="{5B6E8451-C336-4A2F-BF49-DCCF49FD4BAC}" type="presOf" srcId="{1BB6E4A9-966A-4906-B6BB-0B582A63C563}" destId="{99831FF9-E611-431A-9D59-46C148014257}" srcOrd="0" destOrd="0" presId="urn:microsoft.com/office/officeart/2005/8/layout/process4"/>
    <dgm:cxn modelId="{1194869E-1F18-435D-80D6-809AF5C4CB12}" srcId="{E582AEFD-79D5-4C5F-8838-F957B1537573}" destId="{F41DB153-F39A-4691-BBD9-4DF8BD984D2B}" srcOrd="2" destOrd="0" parTransId="{C33BB617-888F-4C18-8DEA-00B710689E18}" sibTransId="{F7894BB9-081E-4000-AD51-AE7CF19F0DA8}"/>
    <dgm:cxn modelId="{B2D72F10-E741-4DA0-ADF1-B855D96178B2}" srcId="{E582AEFD-79D5-4C5F-8838-F957B1537573}" destId="{E0722D9D-FA86-404D-8F27-8B57C66F9FC6}" srcOrd="0" destOrd="0" parTransId="{F90EBA50-76EC-4537-8339-27E41D611F69}" sibTransId="{F776161F-8FBF-4308-97C5-5BACDABC56CB}"/>
    <dgm:cxn modelId="{F2A25C3E-E2BE-4309-8B6C-ADC5AD5B0EFF}" type="presOf" srcId="{E582AEFD-79D5-4C5F-8838-F957B1537573}" destId="{1A88D55A-32EA-4D71-AA19-3BDF39981BAD}" srcOrd="0" destOrd="0" presId="urn:microsoft.com/office/officeart/2005/8/layout/process4"/>
    <dgm:cxn modelId="{B16A73CA-FDB4-4EA7-A86C-3F42A60FB14B}" srcId="{E0722D9D-FA86-404D-8F27-8B57C66F9FC6}" destId="{879F59DD-876E-4033-93A9-8411348A30D8}" srcOrd="0" destOrd="0" parTransId="{B4AB2A46-4B4A-47F0-9234-DD913D338840}" sibTransId="{34155E87-178E-40F4-9DFC-B2EBA5DAD76F}"/>
    <dgm:cxn modelId="{34A34078-D9C0-4412-8DFB-7D81F06FA441}" type="presOf" srcId="{1B27CBC3-C892-4279-AA68-2D7B1CC84E73}" destId="{A13BBC7E-0271-4C1E-8197-F0B5FF2D6F6B}" srcOrd="0" destOrd="0" presId="urn:microsoft.com/office/officeart/2005/8/layout/process4"/>
    <dgm:cxn modelId="{8031E488-0EE4-4A86-AED4-6792FD2EF3D4}" type="presOf" srcId="{FD6A0CF5-77C0-4880-B0D2-E6D39EBF340E}" destId="{82307631-5D7B-4B2E-8F10-BA6CF91795D6}" srcOrd="0" destOrd="0" presId="urn:microsoft.com/office/officeart/2005/8/layout/process4"/>
    <dgm:cxn modelId="{6EDEBE62-2F72-4750-A3BE-F8EE69BE34A9}" type="presOf" srcId="{879F59DD-876E-4033-93A9-8411348A30D8}" destId="{04F56059-4585-4A68-AE46-1F6CED4D1536}" srcOrd="0" destOrd="0" presId="urn:microsoft.com/office/officeart/2005/8/layout/process4"/>
    <dgm:cxn modelId="{19CB4D56-7DEF-40AE-BAAE-57026A6256EC}" srcId="{F41DB153-F39A-4691-BBD9-4DF8BD984D2B}" destId="{CA55C83C-5CCE-4057-82CA-DD4E9F1E2A2B}" srcOrd="1" destOrd="0" parTransId="{146C1C42-C32C-42B9-A3A3-555B5335D04F}" sibTransId="{46B48E17-268C-4829-BFB0-BF0266C381EC}"/>
    <dgm:cxn modelId="{2CD8DE5A-97BD-4A8D-94E5-66B92EDF539F}" srcId="{E582AEFD-79D5-4C5F-8838-F957B1537573}" destId="{1B27CBC3-C892-4279-AA68-2D7B1CC84E73}" srcOrd="1" destOrd="0" parTransId="{C3B29046-A916-4E7A-8D16-EBA383C314C3}" sibTransId="{F16BE01F-3E87-450B-B7E8-B6718419E5B5}"/>
    <dgm:cxn modelId="{160382F2-5617-413D-A709-F017ED3B98EB}" type="presOf" srcId="{F41DB153-F39A-4691-BBD9-4DF8BD984D2B}" destId="{3D3F0943-9286-436B-8CFF-B5643868F72C}" srcOrd="0" destOrd="0" presId="urn:microsoft.com/office/officeart/2005/8/layout/process4"/>
    <dgm:cxn modelId="{2FEC362F-56B8-4783-8AEA-457A19FEBF20}" srcId="{1B27CBC3-C892-4279-AA68-2D7B1CC84E73}" destId="{1BB6E4A9-966A-4906-B6BB-0B582A63C563}" srcOrd="0" destOrd="0" parTransId="{F2350520-5F2F-431C-98B7-ACCBFCD19362}" sibTransId="{B52E1735-C871-4DAD-8490-2F1FA6D9B13E}"/>
    <dgm:cxn modelId="{596C35F8-ECCC-429A-9C28-5055FB74D451}" srcId="{F41DB153-F39A-4691-BBD9-4DF8BD984D2B}" destId="{D5235952-0A34-4C30-B0B4-AC7156D8BF1B}" srcOrd="0" destOrd="0" parTransId="{7F220AFA-B968-45E0-8FDA-A9F10A3397FF}" sibTransId="{B394D68C-DB4D-4AC6-AC16-ED38B2950057}"/>
    <dgm:cxn modelId="{A370472B-FE9E-4E84-A261-E50A02E53796}" type="presOf" srcId="{E0722D9D-FA86-404D-8F27-8B57C66F9FC6}" destId="{D974509A-5F38-4233-B692-E6EBA7F4C7EA}" srcOrd="0" destOrd="0" presId="urn:microsoft.com/office/officeart/2005/8/layout/process4"/>
    <dgm:cxn modelId="{393A2826-808B-4572-BE5B-4F4657E8AACD}" type="presOf" srcId="{E0722D9D-FA86-404D-8F27-8B57C66F9FC6}" destId="{6C9E5504-1C09-4B92-AEA3-EE2BDE9C1076}" srcOrd="1" destOrd="0" presId="urn:microsoft.com/office/officeart/2005/8/layout/process4"/>
    <dgm:cxn modelId="{BB0D4C29-A983-407F-938D-83F1C1D7E571}" type="presOf" srcId="{D5235952-0A34-4C30-B0B4-AC7156D8BF1B}" destId="{D5EA19B5-B9B1-4E26-80A4-0EC0DCAB554C}" srcOrd="0" destOrd="0" presId="urn:microsoft.com/office/officeart/2005/8/layout/process4"/>
    <dgm:cxn modelId="{9899D29D-22BE-419D-9D80-832DAEF855D8}" type="presOf" srcId="{CA55C83C-5CCE-4057-82CA-DD4E9F1E2A2B}" destId="{12C40C8F-4687-4352-B8BC-B5AB25EF3F23}" srcOrd="0" destOrd="0" presId="urn:microsoft.com/office/officeart/2005/8/layout/process4"/>
    <dgm:cxn modelId="{AAAFED63-ED44-420D-8ABC-A86EAF107586}" type="presOf" srcId="{F41DB153-F39A-4691-BBD9-4DF8BD984D2B}" destId="{1E4B7139-6F98-47FC-B38B-B87858547AC1}" srcOrd="1" destOrd="0" presId="urn:microsoft.com/office/officeart/2005/8/layout/process4"/>
    <dgm:cxn modelId="{A19A2539-D3F2-4A42-9EBD-4A789BEED7D6}" type="presOf" srcId="{1B27CBC3-C892-4279-AA68-2D7B1CC84E73}" destId="{5FADB6E0-F654-4996-9FA5-F23B8449B62F}" srcOrd="1" destOrd="0" presId="urn:microsoft.com/office/officeart/2005/8/layout/process4"/>
    <dgm:cxn modelId="{235854B5-885F-4D29-BDFF-AC18A4FDD905}" srcId="{1B27CBC3-C892-4279-AA68-2D7B1CC84E73}" destId="{FD6A0CF5-77C0-4880-B0D2-E6D39EBF340E}" srcOrd="1" destOrd="0" parTransId="{C5D7BA64-B543-44A6-93DE-F184994A99FF}" sibTransId="{800901FF-819F-443C-B803-33DC7673F56C}"/>
    <dgm:cxn modelId="{EBF439DF-8EC5-496F-BBE1-67EC4E7D1603}" type="presParOf" srcId="{1A88D55A-32EA-4D71-AA19-3BDF39981BAD}" destId="{7F7320F4-D4A9-4BBC-B1D0-61E219CBDE44}" srcOrd="0" destOrd="0" presId="urn:microsoft.com/office/officeart/2005/8/layout/process4"/>
    <dgm:cxn modelId="{3FD82244-AF32-49AB-9793-E326ADCB3A70}" type="presParOf" srcId="{7F7320F4-D4A9-4BBC-B1D0-61E219CBDE44}" destId="{3D3F0943-9286-436B-8CFF-B5643868F72C}" srcOrd="0" destOrd="0" presId="urn:microsoft.com/office/officeart/2005/8/layout/process4"/>
    <dgm:cxn modelId="{91BDBF6A-5F0A-40C5-BA83-EBB5C049CCFB}" type="presParOf" srcId="{7F7320F4-D4A9-4BBC-B1D0-61E219CBDE44}" destId="{1E4B7139-6F98-47FC-B38B-B87858547AC1}" srcOrd="1" destOrd="0" presId="urn:microsoft.com/office/officeart/2005/8/layout/process4"/>
    <dgm:cxn modelId="{7DB9883C-939D-41D3-9B88-59CDDDE154C9}" type="presParOf" srcId="{7F7320F4-D4A9-4BBC-B1D0-61E219CBDE44}" destId="{B94ABCC7-079A-44ED-A1DC-F8FEEC49BE3E}" srcOrd="2" destOrd="0" presId="urn:microsoft.com/office/officeart/2005/8/layout/process4"/>
    <dgm:cxn modelId="{D489B83B-1597-4FD8-867A-33880965E877}" type="presParOf" srcId="{B94ABCC7-079A-44ED-A1DC-F8FEEC49BE3E}" destId="{D5EA19B5-B9B1-4E26-80A4-0EC0DCAB554C}" srcOrd="0" destOrd="0" presId="urn:microsoft.com/office/officeart/2005/8/layout/process4"/>
    <dgm:cxn modelId="{5C4352CF-680C-4263-804F-C3E08AB46179}" type="presParOf" srcId="{B94ABCC7-079A-44ED-A1DC-F8FEEC49BE3E}" destId="{12C40C8F-4687-4352-B8BC-B5AB25EF3F23}" srcOrd="1" destOrd="0" presId="urn:microsoft.com/office/officeart/2005/8/layout/process4"/>
    <dgm:cxn modelId="{7DBCCAE9-A2D1-41DF-9CD4-241746CC02A0}" type="presParOf" srcId="{1A88D55A-32EA-4D71-AA19-3BDF39981BAD}" destId="{F66E8F25-4140-4B36-9AD3-BD26008EA253}" srcOrd="1" destOrd="0" presId="urn:microsoft.com/office/officeart/2005/8/layout/process4"/>
    <dgm:cxn modelId="{D87C4AC7-28D2-42DF-8B2A-239B5A2D2A34}" type="presParOf" srcId="{1A88D55A-32EA-4D71-AA19-3BDF39981BAD}" destId="{8E5BF757-2A34-4DF6-BADE-76A2DE352200}" srcOrd="2" destOrd="0" presId="urn:microsoft.com/office/officeart/2005/8/layout/process4"/>
    <dgm:cxn modelId="{9E4F211C-780B-4977-ACC9-9A5EAF02DE6D}" type="presParOf" srcId="{8E5BF757-2A34-4DF6-BADE-76A2DE352200}" destId="{A13BBC7E-0271-4C1E-8197-F0B5FF2D6F6B}" srcOrd="0" destOrd="0" presId="urn:microsoft.com/office/officeart/2005/8/layout/process4"/>
    <dgm:cxn modelId="{BEEF724B-BA88-47E4-AB3E-7B0783ADB78F}" type="presParOf" srcId="{8E5BF757-2A34-4DF6-BADE-76A2DE352200}" destId="{5FADB6E0-F654-4996-9FA5-F23B8449B62F}" srcOrd="1" destOrd="0" presId="urn:microsoft.com/office/officeart/2005/8/layout/process4"/>
    <dgm:cxn modelId="{62DBADB4-0FCD-48F5-AD30-F499B2F160F6}" type="presParOf" srcId="{8E5BF757-2A34-4DF6-BADE-76A2DE352200}" destId="{8D20AD1F-5EEC-468C-A32F-03C878BC7DBC}" srcOrd="2" destOrd="0" presId="urn:microsoft.com/office/officeart/2005/8/layout/process4"/>
    <dgm:cxn modelId="{2A0DA3C8-5131-47C8-ACF1-6A29CD2B1975}" type="presParOf" srcId="{8D20AD1F-5EEC-468C-A32F-03C878BC7DBC}" destId="{99831FF9-E611-431A-9D59-46C148014257}" srcOrd="0" destOrd="0" presId="urn:microsoft.com/office/officeart/2005/8/layout/process4"/>
    <dgm:cxn modelId="{1F71BE89-C889-4C33-B052-0F826C41A8D8}" type="presParOf" srcId="{8D20AD1F-5EEC-468C-A32F-03C878BC7DBC}" destId="{82307631-5D7B-4B2E-8F10-BA6CF91795D6}" srcOrd="1" destOrd="0" presId="urn:microsoft.com/office/officeart/2005/8/layout/process4"/>
    <dgm:cxn modelId="{71F067F9-4F10-4935-8008-2991DA7FBBA3}" type="presParOf" srcId="{1A88D55A-32EA-4D71-AA19-3BDF39981BAD}" destId="{498DE324-A1C7-4A31-A99E-3B6FCA01D8C9}" srcOrd="3" destOrd="0" presId="urn:microsoft.com/office/officeart/2005/8/layout/process4"/>
    <dgm:cxn modelId="{F5AF14BA-E2BA-4178-A7D0-C88057ED7A32}" type="presParOf" srcId="{1A88D55A-32EA-4D71-AA19-3BDF39981BAD}" destId="{1761E785-6647-4726-8875-F79140CD4294}" srcOrd="4" destOrd="0" presId="urn:microsoft.com/office/officeart/2005/8/layout/process4"/>
    <dgm:cxn modelId="{A6CE7831-24A6-453F-A2AF-C0947BE6C76F}" type="presParOf" srcId="{1761E785-6647-4726-8875-F79140CD4294}" destId="{D974509A-5F38-4233-B692-E6EBA7F4C7EA}" srcOrd="0" destOrd="0" presId="urn:microsoft.com/office/officeart/2005/8/layout/process4"/>
    <dgm:cxn modelId="{59BC6CF4-20CE-4451-BC46-FDC496F2736E}" type="presParOf" srcId="{1761E785-6647-4726-8875-F79140CD4294}" destId="{6C9E5504-1C09-4B92-AEA3-EE2BDE9C1076}" srcOrd="1" destOrd="0" presId="urn:microsoft.com/office/officeart/2005/8/layout/process4"/>
    <dgm:cxn modelId="{6BB71D13-CBAD-4A4E-86B9-7A177F6AA32F}" type="presParOf" srcId="{1761E785-6647-4726-8875-F79140CD4294}" destId="{60AE1CA1-6AF1-412D-A97D-0D1477EC1546}" srcOrd="2" destOrd="0" presId="urn:microsoft.com/office/officeart/2005/8/layout/process4"/>
    <dgm:cxn modelId="{07BDEACD-905E-4446-B47F-266C7ED806F1}" type="presParOf" srcId="{60AE1CA1-6AF1-412D-A97D-0D1477EC1546}" destId="{04F56059-4585-4A68-AE46-1F6CED4D1536}"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E7C6B900-AE4F-434B-9560-98D956266A50}" type="datetimeFigureOut">
              <a:rPr lang="fr-FR" smtClean="0"/>
              <a:t>29/02/2012</a:t>
            </a:fld>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6202B52E-8BD5-4E63-B52F-C24743A0A559}" type="slidenum">
              <a:rPr lang="fr-FR" smtClean="0"/>
              <a:t>‹N°›</a:t>
            </a:fld>
            <a:endParaRPr lang="fr-FR"/>
          </a:p>
        </p:txBody>
      </p:sp>
    </p:spTree>
    <p:extLst>
      <p:ext uri="{BB962C8B-B14F-4D97-AF65-F5344CB8AC3E}">
        <p14:creationId xmlns:p14="http://schemas.microsoft.com/office/powerpoint/2010/main" val="1646619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FB4CB34-4507-4763-992C-C10CEE46FC22}" type="datetimeFigureOut">
              <a:rPr lang="fr-FR" smtClean="0"/>
              <a:t>29/02/2012</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7625BB20-FB55-4FE6-BF50-5BE65403DB0F}" type="slidenum">
              <a:rPr lang="fr-FR" smtClean="0"/>
              <a:t>‹N°›</a:t>
            </a:fld>
            <a:endParaRPr lang="fr-FR"/>
          </a:p>
        </p:txBody>
      </p:sp>
    </p:spTree>
    <p:extLst>
      <p:ext uri="{BB962C8B-B14F-4D97-AF65-F5344CB8AC3E}">
        <p14:creationId xmlns:p14="http://schemas.microsoft.com/office/powerpoint/2010/main" val="398837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625BB20-FB55-4FE6-BF50-5BE65403DB0F}" type="slidenum">
              <a:rPr lang="fr-FR" smtClean="0"/>
              <a:t>1</a:t>
            </a:fld>
            <a:endParaRPr lang="fr-FR"/>
          </a:p>
        </p:txBody>
      </p:sp>
    </p:spTree>
    <p:extLst>
      <p:ext uri="{BB962C8B-B14F-4D97-AF65-F5344CB8AC3E}">
        <p14:creationId xmlns:p14="http://schemas.microsoft.com/office/powerpoint/2010/main" val="2477983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En résumé, l’ANESM est l’élément moteur de cette démarche d’évaluation qui se divise</a:t>
            </a:r>
            <a:r>
              <a:rPr lang="fr-FR" baseline="0" dirty="0" smtClean="0"/>
              <a:t> en 2 types d’évaluation </a:t>
            </a:r>
          </a:p>
          <a:p>
            <a:r>
              <a:rPr lang="fr-FR" baseline="0" dirty="0" smtClean="0"/>
              <a:t>interne et externe </a:t>
            </a:r>
          </a:p>
          <a:p>
            <a:r>
              <a:rPr lang="fr-FR" baseline="0" dirty="0" smtClean="0"/>
              <a:t>Mais le but final est le même, c’est-à-dire d’améliorer les pratiques et la qualité des prestations délivrés au regards des besoins et attentes des usagers.</a:t>
            </a:r>
            <a:endParaRPr lang="fr-FR" dirty="0"/>
          </a:p>
        </p:txBody>
      </p:sp>
      <p:sp>
        <p:nvSpPr>
          <p:cNvPr id="4" name="Espace réservé du numéro de diapositive 3"/>
          <p:cNvSpPr>
            <a:spLocks noGrp="1"/>
          </p:cNvSpPr>
          <p:nvPr>
            <p:ph type="sldNum" sz="quarter" idx="10"/>
          </p:nvPr>
        </p:nvSpPr>
        <p:spPr/>
        <p:txBody>
          <a:bodyPr/>
          <a:lstStyle/>
          <a:p>
            <a:fld id="{7625BB20-FB55-4FE6-BF50-5BE65403DB0F}" type="slidenum">
              <a:rPr lang="fr-FR" smtClean="0"/>
              <a:t>10</a:t>
            </a:fld>
            <a:endParaRPr lang="fr-FR"/>
          </a:p>
        </p:txBody>
      </p:sp>
    </p:spTree>
    <p:extLst>
      <p:ext uri="{BB962C8B-B14F-4D97-AF65-F5344CB8AC3E}">
        <p14:creationId xmlns:p14="http://schemas.microsoft.com/office/powerpoint/2010/main" val="36869773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r>
              <a:rPr lang="fr-FR" dirty="0" smtClean="0"/>
              <a:t>Voici les différentes étapes de l’évaluation</a:t>
            </a:r>
            <a:r>
              <a:rPr lang="fr-FR" baseline="0" dirty="0" smtClean="0"/>
              <a:t> interne.</a:t>
            </a:r>
          </a:p>
          <a:p>
            <a:pPr algn="just"/>
            <a:endParaRPr lang="fr-FR" baseline="0" dirty="0" smtClean="0"/>
          </a:p>
          <a:p>
            <a:pPr algn="just"/>
            <a:r>
              <a:rPr lang="fr-FR" baseline="0" dirty="0" smtClean="0"/>
              <a:t>Tout d’abord il va falloir </a:t>
            </a:r>
            <a:r>
              <a:rPr lang="fr-FR" b="1" baseline="0" dirty="0" smtClean="0"/>
              <a:t>définir le cadre évaluatif</a:t>
            </a:r>
          </a:p>
          <a:p>
            <a:pPr algn="just"/>
            <a:endParaRPr lang="fr-FR" b="1" baseline="0" dirty="0" smtClean="0"/>
          </a:p>
          <a:p>
            <a:pPr marL="685800" lvl="1" indent="-228600" algn="just">
              <a:buFont typeface="Wingdings" pitchFamily="2" charset="2"/>
              <a:buChar char="§"/>
            </a:pPr>
            <a:r>
              <a:rPr lang="fr-FR" sz="1200" kern="1200" dirty="0" smtClean="0">
                <a:solidFill>
                  <a:schemeClr val="tx1"/>
                </a:solidFill>
                <a:effectLst/>
                <a:latin typeface="+mn-lt"/>
                <a:ea typeface="+mn-ea"/>
                <a:cs typeface="+mn-cs"/>
              </a:rPr>
              <a:t>Il faut que l’on mette en évidence les missions de l’établissement - les caractéristiques des populations accompagnées- les objectifs poursuivis et les résultats attendus.</a:t>
            </a:r>
          </a:p>
          <a:p>
            <a:pPr marL="457200" lvl="1" indent="0" algn="just">
              <a:buFont typeface="Wingdings" pitchFamily="2" charset="2"/>
              <a:buNone/>
            </a:pPr>
            <a:endParaRPr lang="fr-FR" sz="1200" kern="1200" dirty="0" smtClean="0">
              <a:solidFill>
                <a:schemeClr val="tx1"/>
              </a:solidFill>
              <a:effectLst/>
              <a:latin typeface="+mn-lt"/>
              <a:ea typeface="+mn-ea"/>
              <a:cs typeface="+mn-cs"/>
            </a:endParaRPr>
          </a:p>
          <a:p>
            <a:pPr marL="457200" lvl="1" indent="0" algn="just">
              <a:buFont typeface="Wingdings" pitchFamily="2" charset="2"/>
              <a:buNone/>
            </a:pPr>
            <a:r>
              <a:rPr lang="fr-FR" sz="1200" kern="1200" dirty="0" smtClean="0">
                <a:solidFill>
                  <a:schemeClr val="tx1"/>
                </a:solidFill>
                <a:effectLst/>
                <a:latin typeface="+mn-lt"/>
                <a:ea typeface="+mn-ea"/>
                <a:cs typeface="+mn-cs"/>
              </a:rPr>
              <a:t>Une</a:t>
            </a:r>
            <a:r>
              <a:rPr lang="fr-FR" sz="1200" kern="1200" baseline="0" dirty="0" smtClean="0">
                <a:solidFill>
                  <a:schemeClr val="tx1"/>
                </a:solidFill>
                <a:effectLst/>
                <a:latin typeface="+mn-lt"/>
                <a:ea typeface="+mn-ea"/>
                <a:cs typeface="+mn-cs"/>
              </a:rPr>
              <a:t> fois cette étape réalisée, il faut que l’on s’évalue avec un référentiel sur ce que l’on fait en réalité.</a:t>
            </a:r>
          </a:p>
          <a:p>
            <a:pPr marL="457200" lvl="1" indent="0" algn="just">
              <a:buFont typeface="Wingdings" pitchFamily="2" charset="2"/>
              <a:buNone/>
            </a:pPr>
            <a:endParaRPr lang="fr-FR" sz="1200" kern="1200" baseline="0" dirty="0" smtClean="0">
              <a:solidFill>
                <a:schemeClr val="tx1"/>
              </a:solidFill>
              <a:effectLst/>
              <a:latin typeface="+mn-lt"/>
              <a:ea typeface="+mn-ea"/>
              <a:cs typeface="+mn-cs"/>
            </a:endParaRPr>
          </a:p>
          <a:p>
            <a:pPr marL="457200" lvl="1" indent="0" algn="just">
              <a:buFont typeface="Wingdings" pitchFamily="2" charset="2"/>
              <a:buNone/>
            </a:pPr>
            <a:r>
              <a:rPr lang="fr-FR" sz="1200" kern="1200" baseline="0" dirty="0" smtClean="0">
                <a:solidFill>
                  <a:schemeClr val="tx1"/>
                </a:solidFill>
                <a:effectLst/>
                <a:latin typeface="+mn-lt"/>
                <a:ea typeface="+mn-ea"/>
                <a:cs typeface="+mn-cs"/>
              </a:rPr>
              <a:t>On va pouvoir dégagé </a:t>
            </a:r>
            <a:r>
              <a:rPr lang="fr-FR" sz="1200" b="1" kern="1200" baseline="0" dirty="0" smtClean="0">
                <a:solidFill>
                  <a:schemeClr val="tx1"/>
                </a:solidFill>
                <a:effectLst/>
                <a:latin typeface="+mn-lt"/>
                <a:ea typeface="+mn-ea"/>
                <a:cs typeface="+mn-cs"/>
              </a:rPr>
              <a:t>des points fort et des points faibles</a:t>
            </a:r>
            <a:r>
              <a:rPr lang="fr-FR" sz="1200" b="0" kern="1200" baseline="0" dirty="0" smtClean="0">
                <a:solidFill>
                  <a:schemeClr val="tx1"/>
                </a:solidFill>
                <a:effectLst/>
                <a:latin typeface="+mn-lt"/>
                <a:ea typeface="+mn-ea"/>
                <a:cs typeface="+mn-cs"/>
              </a:rPr>
              <a:t>.</a:t>
            </a:r>
          </a:p>
          <a:p>
            <a:pPr marL="457200" lvl="1" indent="0" algn="just">
              <a:buFont typeface="Wingdings" pitchFamily="2" charset="2"/>
              <a:buNone/>
            </a:pPr>
            <a:endParaRPr lang="fr-FR" sz="1200" b="0" kern="1200" baseline="0" dirty="0" smtClean="0">
              <a:solidFill>
                <a:schemeClr val="tx1"/>
              </a:solidFill>
              <a:effectLst/>
              <a:latin typeface="+mn-lt"/>
              <a:ea typeface="+mn-ea"/>
              <a:cs typeface="+mn-cs"/>
            </a:endParaRPr>
          </a:p>
          <a:p>
            <a:pPr marL="457200" lvl="1" indent="0" algn="just">
              <a:buFont typeface="Wingdings" pitchFamily="2" charset="2"/>
              <a:buNone/>
            </a:pPr>
            <a:r>
              <a:rPr lang="fr-FR" sz="1200" b="0" kern="1200" baseline="0" dirty="0" smtClean="0">
                <a:solidFill>
                  <a:schemeClr val="tx1"/>
                </a:solidFill>
                <a:effectLst/>
                <a:latin typeface="+mn-lt"/>
                <a:ea typeface="+mn-ea"/>
                <a:cs typeface="+mn-cs"/>
              </a:rPr>
              <a:t>Ce sont ces points faibles que l’on prendre.</a:t>
            </a:r>
            <a:endParaRPr lang="fr-FR" sz="1200" b="1" kern="1200" dirty="0" smtClean="0">
              <a:solidFill>
                <a:schemeClr val="tx1"/>
              </a:solidFill>
              <a:effectLst/>
              <a:latin typeface="+mn-lt"/>
              <a:ea typeface="+mn-ea"/>
              <a:cs typeface="+mn-cs"/>
            </a:endParaRPr>
          </a:p>
          <a:p>
            <a:pPr marL="457200" lvl="1" indent="0" algn="just">
              <a:buFont typeface="Wingdings" pitchFamily="2" charset="2"/>
              <a:buNone/>
            </a:pPr>
            <a:endParaRPr lang="fr-FR" sz="1200" kern="1200" dirty="0" smtClean="0">
              <a:solidFill>
                <a:schemeClr val="tx1"/>
              </a:solidFill>
              <a:effectLst/>
              <a:latin typeface="+mn-lt"/>
              <a:ea typeface="+mn-ea"/>
              <a:cs typeface="+mn-cs"/>
            </a:endParaRPr>
          </a:p>
          <a:p>
            <a:pPr algn="just"/>
            <a:r>
              <a:rPr lang="fr-FR" sz="1200" b="1" kern="1200" dirty="0" smtClean="0">
                <a:solidFill>
                  <a:schemeClr val="tx1"/>
                </a:solidFill>
                <a:effectLst/>
                <a:latin typeface="+mn-lt"/>
                <a:ea typeface="+mn-ea"/>
                <a:cs typeface="+mn-cs"/>
              </a:rPr>
              <a:t>Recueillir et analyser les informations fiables et pertinentes</a:t>
            </a:r>
          </a:p>
          <a:p>
            <a:pPr lvl="0" algn="just"/>
            <a:endParaRPr lang="fr-FR" sz="1200" kern="1200" dirty="0" smtClean="0">
              <a:solidFill>
                <a:schemeClr val="tx1"/>
              </a:solidFill>
              <a:effectLst/>
              <a:latin typeface="+mn-lt"/>
              <a:ea typeface="+mn-ea"/>
              <a:cs typeface="+mn-cs"/>
            </a:endParaRPr>
          </a:p>
          <a:p>
            <a:pPr marL="628650" lvl="1" indent="-171450" algn="just">
              <a:buFont typeface="Wingdings" pitchFamily="2" charset="2"/>
              <a:buChar char="§"/>
            </a:pPr>
            <a:r>
              <a:rPr lang="fr-FR" sz="1200" kern="1200" dirty="0" smtClean="0">
                <a:solidFill>
                  <a:schemeClr val="tx1"/>
                </a:solidFill>
                <a:effectLst/>
                <a:latin typeface="+mn-lt"/>
                <a:ea typeface="+mn-ea"/>
                <a:cs typeface="+mn-cs"/>
              </a:rPr>
              <a:t>Choisir puis analyser les informations pertinentes</a:t>
            </a:r>
          </a:p>
          <a:p>
            <a:pPr algn="just"/>
            <a:r>
              <a:rPr lang="fr-FR" sz="1200" kern="1200" dirty="0" smtClean="0">
                <a:solidFill>
                  <a:schemeClr val="tx1"/>
                </a:solidFill>
                <a:effectLst/>
                <a:latin typeface="+mn-lt"/>
                <a:ea typeface="+mn-ea"/>
                <a:cs typeface="+mn-cs"/>
              </a:rPr>
              <a:t> </a:t>
            </a:r>
          </a:p>
          <a:p>
            <a:pPr marL="628650" lvl="1" indent="-171450" algn="just">
              <a:buFont typeface="Wingdings" pitchFamily="2" charset="2"/>
              <a:buChar char="§"/>
            </a:pPr>
            <a:r>
              <a:rPr lang="fr-FR" sz="1200" kern="1200" dirty="0" smtClean="0">
                <a:solidFill>
                  <a:schemeClr val="tx1"/>
                </a:solidFill>
                <a:effectLst/>
                <a:latin typeface="+mn-lt"/>
                <a:ea typeface="+mn-ea"/>
                <a:cs typeface="+mn-cs"/>
              </a:rPr>
              <a:t>Porter un avis sur la pertinence des activités déployées c’est-à-dire répondent-elles aux besoins et aux attentes</a:t>
            </a:r>
          </a:p>
          <a:p>
            <a:pPr algn="just"/>
            <a:r>
              <a:rPr lang="fr-FR" sz="1200" kern="1200" dirty="0" smtClean="0">
                <a:solidFill>
                  <a:schemeClr val="tx1"/>
                </a:solidFill>
                <a:effectLst/>
                <a:latin typeface="+mn-lt"/>
                <a:ea typeface="+mn-ea"/>
                <a:cs typeface="+mn-cs"/>
              </a:rPr>
              <a:t> </a:t>
            </a:r>
          </a:p>
          <a:p>
            <a:pPr algn="just"/>
            <a:r>
              <a:rPr lang="fr-FR" sz="1200" b="1" kern="1200" dirty="0" smtClean="0">
                <a:solidFill>
                  <a:schemeClr val="tx1"/>
                </a:solidFill>
                <a:effectLst/>
                <a:latin typeface="+mn-lt"/>
                <a:ea typeface="+mn-ea"/>
                <a:cs typeface="+mn-cs"/>
              </a:rPr>
              <a:t>Réaliser la synthèse</a:t>
            </a:r>
          </a:p>
          <a:p>
            <a:pPr lvl="0" algn="just"/>
            <a:endParaRPr lang="fr-FR" sz="1200" kern="1200" dirty="0" smtClean="0">
              <a:solidFill>
                <a:schemeClr val="tx1"/>
              </a:solidFill>
              <a:effectLst/>
              <a:latin typeface="+mn-lt"/>
              <a:ea typeface="+mn-ea"/>
              <a:cs typeface="+mn-cs"/>
            </a:endParaRPr>
          </a:p>
          <a:p>
            <a:pPr marL="628650" lvl="1" indent="-171450" algn="just">
              <a:buFont typeface="Wingdings" pitchFamily="2" charset="2"/>
              <a:buChar char="§"/>
            </a:pPr>
            <a:r>
              <a:rPr lang="fr-FR" sz="1200" kern="1200" dirty="0" smtClean="0">
                <a:solidFill>
                  <a:schemeClr val="tx1"/>
                </a:solidFill>
                <a:effectLst/>
                <a:latin typeface="+mn-lt"/>
                <a:ea typeface="+mn-ea"/>
                <a:cs typeface="+mn-cs"/>
              </a:rPr>
              <a:t>Elaborer le plan d’amélioration</a:t>
            </a:r>
          </a:p>
          <a:p>
            <a:pPr lvl="0" algn="just"/>
            <a:endParaRPr lang="fr-FR" sz="1200" kern="1200" dirty="0" smtClean="0">
              <a:solidFill>
                <a:schemeClr val="tx1"/>
              </a:solidFill>
              <a:effectLst/>
              <a:latin typeface="+mn-lt"/>
              <a:ea typeface="+mn-ea"/>
              <a:cs typeface="+mn-cs"/>
            </a:endParaRPr>
          </a:p>
          <a:p>
            <a:pPr marL="628650" lvl="1" indent="-171450" algn="just">
              <a:buFont typeface="Wingdings" pitchFamily="2" charset="2"/>
              <a:buChar char="§"/>
            </a:pPr>
            <a:r>
              <a:rPr lang="fr-FR" sz="1200" kern="1200" dirty="0" smtClean="0">
                <a:solidFill>
                  <a:schemeClr val="tx1"/>
                </a:solidFill>
                <a:effectLst/>
                <a:latin typeface="+mn-lt"/>
                <a:ea typeface="+mn-ea"/>
                <a:cs typeface="+mn-cs"/>
              </a:rPr>
              <a:t>Rédiger le rapport d’évaluation</a:t>
            </a:r>
          </a:p>
          <a:p>
            <a:pPr algn="just"/>
            <a:r>
              <a:rPr lang="fr-FR" sz="1200" kern="1200" dirty="0" smtClean="0">
                <a:solidFill>
                  <a:schemeClr val="tx1"/>
                </a:solidFill>
                <a:effectLst/>
                <a:latin typeface="+mn-lt"/>
                <a:ea typeface="+mn-ea"/>
                <a:cs typeface="+mn-cs"/>
              </a:rPr>
              <a:t> </a:t>
            </a:r>
          </a:p>
          <a:p>
            <a:pPr lvl="0" algn="just"/>
            <a:r>
              <a:rPr lang="fr-FR" sz="1200" b="1" kern="1200" dirty="0" smtClean="0">
                <a:solidFill>
                  <a:schemeClr val="tx1"/>
                </a:solidFill>
                <a:effectLst/>
                <a:latin typeface="+mn-lt"/>
                <a:ea typeface="+mn-ea"/>
                <a:cs typeface="+mn-cs"/>
              </a:rPr>
              <a:t>La communication </a:t>
            </a:r>
            <a:r>
              <a:rPr lang="fr-FR" sz="1200" kern="1200" dirty="0" smtClean="0">
                <a:solidFill>
                  <a:schemeClr val="tx1"/>
                </a:solidFill>
                <a:effectLst/>
                <a:latin typeface="+mn-lt"/>
                <a:ea typeface="+mn-ea"/>
                <a:cs typeface="+mn-cs"/>
              </a:rPr>
              <a:t>qui vient tout au long de l’évaluation. C’est un point très important que les évaluateurs vont regarder et ainsi que la participation de l’ensemble des parties prenantes (résidents, familles, instances, bénévoles et personnels).</a:t>
            </a:r>
          </a:p>
          <a:p>
            <a:pPr lvl="0" algn="just"/>
            <a:endParaRPr lang="fr-FR" sz="1200" kern="1200" dirty="0" smtClean="0">
              <a:solidFill>
                <a:schemeClr val="tx1"/>
              </a:solidFill>
              <a:effectLst/>
              <a:latin typeface="+mn-lt"/>
              <a:ea typeface="+mn-ea"/>
              <a:cs typeface="+mn-cs"/>
            </a:endParaRPr>
          </a:p>
          <a:p>
            <a:pPr lvl="0" algn="just"/>
            <a:r>
              <a:rPr lang="fr-FR" sz="1200" kern="1200" dirty="0" smtClean="0">
                <a:solidFill>
                  <a:schemeClr val="tx1"/>
                </a:solidFill>
                <a:effectLst/>
                <a:latin typeface="+mn-lt"/>
                <a:ea typeface="+mn-ea"/>
                <a:cs typeface="+mn-cs"/>
              </a:rPr>
              <a:t> Implication des</a:t>
            </a:r>
            <a:r>
              <a:rPr lang="fr-FR" sz="1200" kern="1200" baseline="0" dirty="0" smtClean="0">
                <a:solidFill>
                  <a:schemeClr val="tx1"/>
                </a:solidFill>
                <a:effectLst/>
                <a:latin typeface="+mn-lt"/>
                <a:ea typeface="+mn-ea"/>
                <a:cs typeface="+mn-cs"/>
              </a:rPr>
              <a:t> parties prenantes de l’établissement (résidents, familles, CA, CVS, partenaires, médecins, kinés, bénévoles, et le personnel.</a:t>
            </a:r>
            <a:endParaRPr lang="fr-FR" b="1" dirty="0"/>
          </a:p>
        </p:txBody>
      </p:sp>
      <p:sp>
        <p:nvSpPr>
          <p:cNvPr id="4" name="Espace réservé du numéro de diapositive 3"/>
          <p:cNvSpPr>
            <a:spLocks noGrp="1"/>
          </p:cNvSpPr>
          <p:nvPr>
            <p:ph type="sldNum" sz="quarter" idx="10"/>
          </p:nvPr>
        </p:nvSpPr>
        <p:spPr/>
        <p:txBody>
          <a:bodyPr/>
          <a:lstStyle/>
          <a:p>
            <a:fld id="{7625BB20-FB55-4FE6-BF50-5BE65403DB0F}" type="slidenum">
              <a:rPr lang="fr-FR" smtClean="0"/>
              <a:t>11</a:t>
            </a:fld>
            <a:endParaRPr lang="fr-FR"/>
          </a:p>
        </p:txBody>
      </p:sp>
    </p:spTree>
    <p:extLst>
      <p:ext uri="{BB962C8B-B14F-4D97-AF65-F5344CB8AC3E}">
        <p14:creationId xmlns:p14="http://schemas.microsoft.com/office/powerpoint/2010/main" val="25916896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625BB20-FB55-4FE6-BF50-5BE65403DB0F}" type="slidenum">
              <a:rPr lang="fr-FR" smtClean="0"/>
              <a:t>12</a:t>
            </a:fld>
            <a:endParaRPr lang="fr-FR"/>
          </a:p>
        </p:txBody>
      </p:sp>
    </p:spTree>
    <p:extLst>
      <p:ext uri="{BB962C8B-B14F-4D97-AF65-F5344CB8AC3E}">
        <p14:creationId xmlns:p14="http://schemas.microsoft.com/office/powerpoint/2010/main" val="762271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Pour conclure</a:t>
            </a:r>
            <a:r>
              <a:rPr lang="fr-FR" sz="1200" kern="1200" baseline="0" dirty="0" smtClean="0">
                <a:solidFill>
                  <a:schemeClr val="tx1"/>
                </a:solidFill>
                <a:effectLst/>
                <a:latin typeface="+mn-lt"/>
                <a:ea typeface="+mn-ea"/>
                <a:cs typeface="+mn-cs"/>
              </a:rPr>
              <a:t> cette présentation,</a:t>
            </a:r>
          </a:p>
          <a:p>
            <a:endParaRPr lang="fr-FR" sz="1200" kern="1200" baseline="0" dirty="0" smtClean="0">
              <a:solidFill>
                <a:schemeClr val="tx1"/>
              </a:solidFill>
              <a:effectLst/>
              <a:latin typeface="+mn-lt"/>
              <a:ea typeface="+mn-ea"/>
              <a:cs typeface="+mn-cs"/>
            </a:endParaRPr>
          </a:p>
          <a:p>
            <a:r>
              <a:rPr lang="fr-FR" sz="1200" b="1" kern="1200" baseline="0" dirty="0" smtClean="0">
                <a:solidFill>
                  <a:schemeClr val="tx1"/>
                </a:solidFill>
                <a:effectLst/>
                <a:latin typeface="+mn-lt"/>
                <a:ea typeface="+mn-ea"/>
                <a:cs typeface="+mn-cs"/>
              </a:rPr>
              <a:t>On peut cette démarche d’évaluation de </a:t>
            </a:r>
            <a:r>
              <a:rPr lang="fr-FR" sz="1200" b="1" kern="1200" dirty="0" smtClean="0">
                <a:solidFill>
                  <a:schemeClr val="tx1"/>
                </a:solidFill>
                <a:effectLst/>
                <a:latin typeface="+mn-lt"/>
                <a:ea typeface="+mn-ea"/>
                <a:cs typeface="+mn-cs"/>
              </a:rPr>
              <a:t>2 façons</a:t>
            </a:r>
            <a:r>
              <a:rPr lang="fr-FR" sz="1200" kern="1200" dirty="0" smtClean="0">
                <a:solidFill>
                  <a:schemeClr val="tx1"/>
                </a:solidFill>
                <a:effectLst/>
                <a:latin typeface="+mn-lt"/>
                <a:ea typeface="+mn-ea"/>
                <a:cs typeface="+mn-cs"/>
              </a:rPr>
              <a:t>.</a:t>
            </a:r>
          </a:p>
          <a:p>
            <a:pPr lvl="0"/>
            <a:endParaRPr lang="fr-FR" sz="1200" kern="1200" dirty="0" smtClean="0">
              <a:solidFill>
                <a:schemeClr val="tx1"/>
              </a:solidFill>
              <a:effectLst/>
              <a:latin typeface="+mn-lt"/>
              <a:ea typeface="+mn-ea"/>
              <a:cs typeface="+mn-cs"/>
            </a:endParaRPr>
          </a:p>
          <a:p>
            <a:pPr marL="628650" lvl="1" indent="-171450">
              <a:buFont typeface="Wingdings" pitchFamily="2" charset="2"/>
              <a:buChar char="§"/>
            </a:pPr>
            <a:r>
              <a:rPr lang="fr-FR" sz="1200" kern="1200" dirty="0" smtClean="0">
                <a:solidFill>
                  <a:schemeClr val="tx1"/>
                </a:solidFill>
                <a:effectLst/>
                <a:latin typeface="+mn-lt"/>
                <a:ea typeface="+mn-ea"/>
                <a:cs typeface="+mn-cs"/>
              </a:rPr>
              <a:t>Un regard assez technique car c’est de l’évaluation externe que va être déterminante pour accorder ou non le renouvellement des autorisations des établissements.</a:t>
            </a:r>
          </a:p>
          <a:p>
            <a:r>
              <a:rPr lang="fr-FR" sz="1200" kern="1200" dirty="0" smtClean="0">
                <a:solidFill>
                  <a:schemeClr val="tx1"/>
                </a:solidFill>
                <a:effectLst/>
                <a:latin typeface="+mn-lt"/>
                <a:ea typeface="+mn-ea"/>
                <a:cs typeface="+mn-cs"/>
              </a:rPr>
              <a:t> </a:t>
            </a:r>
          </a:p>
          <a:p>
            <a:pPr marL="628650" lvl="1" indent="-171450">
              <a:buFont typeface="Wingdings" pitchFamily="2" charset="2"/>
              <a:buChar char="§"/>
            </a:pPr>
            <a:r>
              <a:rPr lang="fr-FR" sz="1200" kern="1200" dirty="0" smtClean="0">
                <a:solidFill>
                  <a:schemeClr val="tx1"/>
                </a:solidFill>
                <a:effectLst/>
                <a:latin typeface="+mn-lt"/>
                <a:ea typeface="+mn-ea"/>
                <a:cs typeface="+mn-cs"/>
              </a:rPr>
              <a:t>Cette démarche doit être prise comme un </a:t>
            </a:r>
            <a:r>
              <a:rPr lang="fr-FR" sz="1200" b="1" kern="1200" dirty="0" smtClean="0">
                <a:solidFill>
                  <a:schemeClr val="tx1"/>
                </a:solidFill>
                <a:effectLst/>
                <a:latin typeface="+mn-lt"/>
                <a:ea typeface="+mn-ea"/>
                <a:cs typeface="+mn-cs"/>
              </a:rPr>
              <a:t>outil</a:t>
            </a:r>
            <a:r>
              <a:rPr lang="fr-FR" sz="1200" kern="1200" dirty="0" smtClean="0">
                <a:solidFill>
                  <a:schemeClr val="tx1"/>
                </a:solidFill>
                <a:effectLst/>
                <a:latin typeface="+mn-lt"/>
                <a:ea typeface="+mn-ea"/>
                <a:cs typeface="+mn-cs"/>
              </a:rPr>
              <a:t>, </a:t>
            </a:r>
            <a:r>
              <a:rPr lang="fr-FR" sz="1200" b="1" kern="1200" dirty="0" smtClean="0">
                <a:solidFill>
                  <a:schemeClr val="tx1"/>
                </a:solidFill>
                <a:effectLst/>
                <a:latin typeface="+mn-lt"/>
                <a:ea typeface="+mn-ea"/>
                <a:cs typeface="+mn-cs"/>
              </a:rPr>
              <a:t>un levier </a:t>
            </a:r>
            <a:r>
              <a:rPr lang="fr-FR" sz="1200" kern="1200" dirty="0" smtClean="0">
                <a:solidFill>
                  <a:schemeClr val="tx1"/>
                </a:solidFill>
                <a:effectLst/>
                <a:latin typeface="+mn-lt"/>
                <a:ea typeface="+mn-ea"/>
                <a:cs typeface="+mn-cs"/>
              </a:rPr>
              <a:t>de développement de la politique dans l’établissement.</a:t>
            </a:r>
            <a:endParaRPr lang="fr-FR" dirty="0"/>
          </a:p>
        </p:txBody>
      </p:sp>
      <p:sp>
        <p:nvSpPr>
          <p:cNvPr id="4" name="Espace réservé du numéro de diapositive 3"/>
          <p:cNvSpPr>
            <a:spLocks noGrp="1"/>
          </p:cNvSpPr>
          <p:nvPr>
            <p:ph type="sldNum" sz="quarter" idx="10"/>
          </p:nvPr>
        </p:nvSpPr>
        <p:spPr/>
        <p:txBody>
          <a:bodyPr/>
          <a:lstStyle/>
          <a:p>
            <a:fld id="{7625BB20-FB55-4FE6-BF50-5BE65403DB0F}" type="slidenum">
              <a:rPr lang="fr-FR" smtClean="0"/>
              <a:t>13</a:t>
            </a:fld>
            <a:endParaRPr lang="fr-FR"/>
          </a:p>
        </p:txBody>
      </p:sp>
    </p:spTree>
    <p:extLst>
      <p:ext uri="{BB962C8B-B14F-4D97-AF65-F5344CB8AC3E}">
        <p14:creationId xmlns:p14="http://schemas.microsoft.com/office/powerpoint/2010/main" val="1783014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625BB20-FB55-4FE6-BF50-5BE65403DB0F}" type="slidenum">
              <a:rPr lang="fr-FR" smtClean="0"/>
              <a:t>2</a:t>
            </a:fld>
            <a:endParaRPr lang="fr-FR"/>
          </a:p>
        </p:txBody>
      </p:sp>
    </p:spTree>
    <p:extLst>
      <p:ext uri="{BB962C8B-B14F-4D97-AF65-F5344CB8AC3E}">
        <p14:creationId xmlns:p14="http://schemas.microsoft.com/office/powerpoint/2010/main" val="2868304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Je</a:t>
            </a:r>
            <a:r>
              <a:rPr lang="fr-FR" baseline="0" dirty="0" smtClean="0"/>
              <a:t> vais vous expliquez comment concrètement l’</a:t>
            </a:r>
            <a:r>
              <a:rPr lang="fr-FR" baseline="0" dirty="0" err="1" smtClean="0"/>
              <a:t>anesm</a:t>
            </a:r>
            <a:r>
              <a:rPr lang="fr-FR" baseline="0" dirty="0" smtClean="0"/>
              <a:t> vient en appuis des établissements</a:t>
            </a:r>
            <a:endParaRPr lang="fr-FR" dirty="0"/>
          </a:p>
        </p:txBody>
      </p:sp>
      <p:sp>
        <p:nvSpPr>
          <p:cNvPr id="4" name="Espace réservé du numéro de diapositive 3"/>
          <p:cNvSpPr>
            <a:spLocks noGrp="1"/>
          </p:cNvSpPr>
          <p:nvPr>
            <p:ph type="sldNum" sz="quarter" idx="10"/>
          </p:nvPr>
        </p:nvSpPr>
        <p:spPr/>
        <p:txBody>
          <a:bodyPr/>
          <a:lstStyle/>
          <a:p>
            <a:fld id="{7625BB20-FB55-4FE6-BF50-5BE65403DB0F}" type="slidenum">
              <a:rPr lang="fr-FR" smtClean="0"/>
              <a:t>3</a:t>
            </a:fld>
            <a:endParaRPr lang="fr-FR"/>
          </a:p>
        </p:txBody>
      </p:sp>
    </p:spTree>
    <p:extLst>
      <p:ext uri="{BB962C8B-B14F-4D97-AF65-F5344CB8AC3E}">
        <p14:creationId xmlns:p14="http://schemas.microsoft.com/office/powerpoint/2010/main" val="709531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smtClean="0"/>
              <a:t>Des</a:t>
            </a:r>
            <a:r>
              <a:rPr lang="fr-FR" sz="1200" baseline="0" dirty="0" smtClean="0"/>
              <a:t> personnes </a:t>
            </a:r>
            <a:r>
              <a:rPr lang="fr-FR" sz="1200" dirty="0" smtClean="0"/>
              <a:t>âgées, handicapées, enfants et adolescents en danger et personnes en situation d’exclusion</a:t>
            </a:r>
            <a:r>
              <a:rPr lang="fr-FR" sz="1400" dirty="0" smtClean="0"/>
              <a:t>.</a:t>
            </a:r>
            <a:endParaRPr lang="fr-FR" dirty="0"/>
          </a:p>
        </p:txBody>
      </p:sp>
      <p:sp>
        <p:nvSpPr>
          <p:cNvPr id="4" name="Espace réservé du numéro de diapositive 3"/>
          <p:cNvSpPr>
            <a:spLocks noGrp="1"/>
          </p:cNvSpPr>
          <p:nvPr>
            <p:ph type="sldNum" sz="quarter" idx="10"/>
          </p:nvPr>
        </p:nvSpPr>
        <p:spPr/>
        <p:txBody>
          <a:bodyPr/>
          <a:lstStyle/>
          <a:p>
            <a:fld id="{7625BB20-FB55-4FE6-BF50-5BE65403DB0F}" type="slidenum">
              <a:rPr lang="fr-FR" smtClean="0"/>
              <a:t>4</a:t>
            </a:fld>
            <a:endParaRPr lang="fr-FR"/>
          </a:p>
        </p:txBody>
      </p:sp>
    </p:spTree>
    <p:extLst>
      <p:ext uri="{BB962C8B-B14F-4D97-AF65-F5344CB8AC3E}">
        <p14:creationId xmlns:p14="http://schemas.microsoft.com/office/powerpoint/2010/main" val="3881988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21 recommandations de bonnes pratique en 2 ans ou 3.</a:t>
            </a:r>
            <a:endParaRPr lang="fr-FR" dirty="0"/>
          </a:p>
        </p:txBody>
      </p:sp>
      <p:sp>
        <p:nvSpPr>
          <p:cNvPr id="4" name="Espace réservé du numéro de diapositive 3"/>
          <p:cNvSpPr>
            <a:spLocks noGrp="1"/>
          </p:cNvSpPr>
          <p:nvPr>
            <p:ph type="sldNum" sz="quarter" idx="10"/>
          </p:nvPr>
        </p:nvSpPr>
        <p:spPr/>
        <p:txBody>
          <a:bodyPr/>
          <a:lstStyle/>
          <a:p>
            <a:fld id="{7625BB20-FB55-4FE6-BF50-5BE65403DB0F}" type="slidenum">
              <a:rPr lang="fr-FR" smtClean="0"/>
              <a:t>5</a:t>
            </a:fld>
            <a:endParaRPr lang="fr-FR"/>
          </a:p>
        </p:txBody>
      </p:sp>
    </p:spTree>
    <p:extLst>
      <p:ext uri="{BB962C8B-B14F-4D97-AF65-F5344CB8AC3E}">
        <p14:creationId xmlns:p14="http://schemas.microsoft.com/office/powerpoint/2010/main" val="1966826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625BB20-FB55-4FE6-BF50-5BE65403DB0F}" type="slidenum">
              <a:rPr lang="fr-FR" smtClean="0"/>
              <a:t>6</a:t>
            </a:fld>
            <a:endParaRPr lang="fr-FR"/>
          </a:p>
        </p:txBody>
      </p:sp>
    </p:spTree>
    <p:extLst>
      <p:ext uri="{BB962C8B-B14F-4D97-AF65-F5344CB8AC3E}">
        <p14:creationId xmlns:p14="http://schemas.microsoft.com/office/powerpoint/2010/main" val="3397986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625BB20-FB55-4FE6-BF50-5BE65403DB0F}" type="slidenum">
              <a:rPr lang="fr-FR" smtClean="0"/>
              <a:t>7</a:t>
            </a:fld>
            <a:endParaRPr lang="fr-FR"/>
          </a:p>
        </p:txBody>
      </p:sp>
    </p:spTree>
    <p:extLst>
      <p:ext uri="{BB962C8B-B14F-4D97-AF65-F5344CB8AC3E}">
        <p14:creationId xmlns:p14="http://schemas.microsoft.com/office/powerpoint/2010/main" val="2649799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625BB20-FB55-4FE6-BF50-5BE65403DB0F}" type="slidenum">
              <a:rPr lang="fr-FR" smtClean="0"/>
              <a:t>8</a:t>
            </a:fld>
            <a:endParaRPr lang="fr-FR"/>
          </a:p>
        </p:txBody>
      </p:sp>
    </p:spTree>
    <p:extLst>
      <p:ext uri="{BB962C8B-B14F-4D97-AF65-F5344CB8AC3E}">
        <p14:creationId xmlns:p14="http://schemas.microsoft.com/office/powerpoint/2010/main" val="470521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625BB20-FB55-4FE6-BF50-5BE65403DB0F}" type="slidenum">
              <a:rPr lang="fr-FR" smtClean="0"/>
              <a:t>9</a:t>
            </a:fld>
            <a:endParaRPr lang="fr-FR"/>
          </a:p>
        </p:txBody>
      </p:sp>
    </p:spTree>
    <p:extLst>
      <p:ext uri="{BB962C8B-B14F-4D97-AF65-F5344CB8AC3E}">
        <p14:creationId xmlns:p14="http://schemas.microsoft.com/office/powerpoint/2010/main" val="8806948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2BA3660-2C18-4C48-8F77-67035F81FA92}" type="datetime1">
              <a:rPr lang="fr-FR" smtClean="0"/>
              <a:t>29/02/2012</a:t>
            </a:fld>
            <a:endParaRPr lang="fr-FR"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fr-FR"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1F0E8E1-CC45-4D41-A822-185E09D8FDEB}" type="slidenum">
              <a:rPr lang="fr-FR" smtClean="0"/>
              <a:t>‹N°›</a:t>
            </a:fld>
            <a:endParaRPr lang="fr-FR"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fr-FR" smtClean="0"/>
              <a:t>Modifiez le style du titre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4720EBD8-8FE7-481C-8484-17D506676FA2}" type="datetime1">
              <a:rPr lang="fr-FR" smtClean="0"/>
              <a:t>29/02/2012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91F0E8E1-CC45-4D41-A822-185E09D8FDEB}" type="slidenum">
              <a:rPr lang="fr-FR" smtClean="0"/>
              <a:t>‹N°›</a:t>
            </a:fld>
            <a:endParaRPr lang="fr-FR" dirty="0"/>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4E8F347A-8B4B-46E5-BB61-4107418A342C}" type="datetime1">
              <a:rPr lang="fr-FR" smtClean="0"/>
              <a:t>29/02/2012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91F0E8E1-CC45-4D41-A822-185E09D8FDEB}" type="slidenum">
              <a:rPr lang="fr-FR" smtClean="0"/>
              <a:t>‹N°›</a:t>
            </a:fld>
            <a:endParaRPr lang="fr-FR" dirty="0"/>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B47119C-D352-429C-810A-27E74435562D}" type="datetime1">
              <a:rPr lang="fr-FR" smtClean="0"/>
              <a:t>29/02/2012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91F0E8E1-CC45-4D41-A822-185E09D8FDEB}" type="slidenum">
              <a:rPr lang="fr-FR" smtClean="0"/>
              <a:t>‹N°›</a:t>
            </a:fld>
            <a:endParaRPr lang="fr-FR" dirty="0"/>
          </a:p>
        </p:txBody>
      </p:sp>
      <p:sp>
        <p:nvSpPr>
          <p:cNvPr id="11" name="Title 10"/>
          <p:cNvSpPr>
            <a:spLocks noGrp="1"/>
          </p:cNvSpPr>
          <p:nvPr>
            <p:ph type="title"/>
          </p:nvPr>
        </p:nvSpPr>
        <p:spPr/>
        <p:txBody>
          <a:bodyPr/>
          <a:lstStyle/>
          <a:p>
            <a:r>
              <a:rPr lang="fr-FR" smtClean="0"/>
              <a:t>Modifiez le style du titre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BF07B84-7E4B-446A-B9BE-CAEA0F14F384}" type="datetime1">
              <a:rPr lang="fr-FR" smtClean="0"/>
              <a:t>29/02/2012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91F0E8E1-CC45-4D41-A822-185E09D8FDEB}" type="slidenum">
              <a:rPr lang="fr-FR" smtClean="0"/>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1A88AB2-87D4-4C90-BA04-993FAD1BD977}" type="datetime1">
              <a:rPr lang="fr-FR" smtClean="0"/>
              <a:t>29/02/2012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91F0E8E1-CC45-4D41-A822-185E09D8FDEB}" type="slidenum">
              <a:rPr lang="fr-FR" smtClean="0"/>
              <a:t>‹N°›</a:t>
            </a:fld>
            <a:endParaRPr lang="fr-FR" dirty="0"/>
          </a:p>
        </p:txBody>
      </p:sp>
      <p:sp>
        <p:nvSpPr>
          <p:cNvPr id="12" name="Title 11"/>
          <p:cNvSpPr>
            <a:spLocks noGrp="1"/>
          </p:cNvSpPr>
          <p:nvPr>
            <p:ph type="title"/>
          </p:nvPr>
        </p:nvSpPr>
        <p:spPr/>
        <p:txBody>
          <a:bodyPr/>
          <a:lstStyle>
            <a:lvl1pPr>
              <a:defRPr>
                <a:solidFill>
                  <a:schemeClr val="tx2"/>
                </a:solidFill>
              </a:defRPr>
            </a:lvl1pPr>
          </a:lstStyle>
          <a:p>
            <a:r>
              <a:rPr lang="fr-FR" smtClean="0"/>
              <a:t>Modifiez le style du titre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D39BA7C-A8FB-46D5-8AC0-B7AFFE916A02}" type="datetime1">
              <a:rPr lang="fr-FR" smtClean="0"/>
              <a:t>29/02/2012</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91F0E8E1-CC45-4D41-A822-185E09D8FDEB}" type="slidenum">
              <a:rPr lang="fr-FR" smtClean="0"/>
              <a:t>‹N°›</a:t>
            </a:fld>
            <a:endParaRPr lang="fr-FR" dirty="0"/>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0C6AD88D-E9E4-4FFE-A79E-308C22366C96}" type="datetime1">
              <a:rPr lang="fr-FR" smtClean="0"/>
              <a:t>29/02/2012</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91F0E8E1-CC45-4D41-A822-185E09D8FDEB}" type="slidenum">
              <a:rPr lang="fr-FR" smtClean="0"/>
              <a:t>‹N°›</a:t>
            </a:fld>
            <a:endParaRPr lang="fr-FR" dirty="0"/>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D2736-80AC-40E5-A9B3-4E740161A588}" type="datetime1">
              <a:rPr lang="fr-FR" smtClean="0"/>
              <a:t>29/02/2012</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91F0E8E1-CC45-4D41-A822-185E09D8FDEB}" type="slidenum">
              <a:rPr lang="fr-FR" smtClean="0"/>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fr-FR" smtClean="0"/>
              <a:t>Modifiez le style du titre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FE93B02-B3CF-48CA-9C73-117B753DBCCD}" type="datetime1">
              <a:rPr lang="fr-FR" smtClean="0"/>
              <a:t>29/02/2012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91F0E8E1-CC45-4D41-A822-185E09D8FDEB}" type="slidenum">
              <a:rPr lang="fr-FR" smtClean="0"/>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fr-FR" smtClean="0"/>
              <a:t>Modifiez le style du titre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2833031-3BA1-46F6-92C0-4C3B89C82953}" type="datetime1">
              <a:rPr lang="fr-FR" smtClean="0"/>
              <a:t>29/02/2012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91F0E8E1-CC45-4D41-A822-185E09D8FDEB}" type="slidenum">
              <a:rPr lang="fr-FR" smtClean="0"/>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EE235882-8400-4D56-BE73-FCCF979142F9}" type="datetime1">
              <a:rPr lang="fr-FR" smtClean="0"/>
              <a:t>29/02/2012</a:t>
            </a:fld>
            <a:endParaRPr lang="fr-FR"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fr-FR"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91F0E8E1-CC45-4D41-A822-185E09D8FDEB}" type="slidenum">
              <a:rPr lang="fr-FR" smtClean="0"/>
              <a:t>‹N°›</a:t>
            </a:fld>
            <a:endParaRPr lang="fr-F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dr-retiers.f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2" Type="http://schemas.openxmlformats.org/officeDocument/2006/relationships/notesSlide" Target="../notesSlides/notesSlide10.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47664" y="1196752"/>
            <a:ext cx="6777318" cy="1731982"/>
          </a:xfrm>
        </p:spPr>
        <p:txBody>
          <a:bodyPr/>
          <a:lstStyle/>
          <a:p>
            <a:r>
              <a:rPr lang="fr-FR" dirty="0" smtClean="0"/>
              <a:t>DEMARCHE D’EVALUATION</a:t>
            </a:r>
            <a:endParaRPr lang="fr-FR" dirty="0"/>
          </a:p>
        </p:txBody>
      </p:sp>
      <p:sp>
        <p:nvSpPr>
          <p:cNvPr id="3" name="Sous-titre 2"/>
          <p:cNvSpPr>
            <a:spLocks noGrp="1"/>
          </p:cNvSpPr>
          <p:nvPr>
            <p:ph type="subTitle" idx="1"/>
          </p:nvPr>
        </p:nvSpPr>
        <p:spPr>
          <a:xfrm>
            <a:off x="1414301" y="3861048"/>
            <a:ext cx="6400800" cy="648072"/>
          </a:xfrm>
        </p:spPr>
        <p:txBody>
          <a:bodyPr/>
          <a:lstStyle/>
          <a:p>
            <a:r>
              <a:rPr lang="fr-FR" dirty="0" smtClean="0"/>
              <a:t>INTERNE ET EXTERNE</a:t>
            </a:r>
          </a:p>
        </p:txBody>
      </p:sp>
      <p:sp>
        <p:nvSpPr>
          <p:cNvPr id="7" name="Sous-titre 2"/>
          <p:cNvSpPr txBox="1">
            <a:spLocks/>
          </p:cNvSpPr>
          <p:nvPr/>
        </p:nvSpPr>
        <p:spPr>
          <a:xfrm>
            <a:off x="467544" y="5733256"/>
            <a:ext cx="6400800" cy="648072"/>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chemeClr val="accent1"/>
              </a:buClr>
              <a:buFont typeface="Wingdings" pitchFamily="2" charset="2"/>
              <a:buNone/>
              <a:defRPr sz="2400" kern="1200">
                <a:solidFill>
                  <a:schemeClr val="tx1"/>
                </a:solidFill>
                <a:effectLst>
                  <a:outerShdw blurRad="34925" dist="12700" dir="14400000" rotWithShape="0">
                    <a:prstClr val="black">
                      <a:alpha val="21000"/>
                    </a:prstClr>
                  </a:outerShdw>
                </a:effectLst>
                <a:latin typeface="+mn-lt"/>
                <a:ea typeface="+mn-ea"/>
                <a:cs typeface="+mn-cs"/>
              </a:defRPr>
            </a:lvl1pPr>
            <a:lvl2pPr marL="457200" indent="0" algn="ctr" defTabSz="914400" rtl="0" eaLnBrk="1" latinLnBrk="0" hangingPunct="1">
              <a:spcBef>
                <a:spcPct val="20000"/>
              </a:spcBef>
              <a:buClr>
                <a:schemeClr val="accent1"/>
              </a:buClr>
              <a:buFont typeface="Wingdings" pitchFamily="2"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Wingdings" pitchFamily="2"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Wingdings" pitchFamily="2"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9pPr>
          </a:lstStyle>
          <a:p>
            <a:r>
              <a:rPr lang="fr-FR" dirty="0" smtClean="0"/>
              <a:t> </a:t>
            </a:r>
            <a:r>
              <a:rPr lang="fr-FR" dirty="0" smtClean="0"/>
              <a:t>CVS du </a:t>
            </a:r>
            <a:r>
              <a:rPr lang="fr-FR" dirty="0" smtClean="0"/>
              <a:t>28</a:t>
            </a:r>
            <a:r>
              <a:rPr lang="fr-FR" dirty="0" smtClean="0"/>
              <a:t> </a:t>
            </a:r>
            <a:r>
              <a:rPr lang="fr-FR" dirty="0" smtClean="0"/>
              <a:t>Février 2012</a:t>
            </a:r>
          </a:p>
        </p:txBody>
      </p:sp>
      <p:pic>
        <p:nvPicPr>
          <p:cNvPr id="5" name="Picture 2" descr="logo">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323528" y="332656"/>
            <a:ext cx="3744416" cy="100811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524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Espace réservé du contenu 6"/>
          <p:cNvGraphicFramePr>
            <a:graphicFrameLocks/>
          </p:cNvGraphicFramePr>
          <p:nvPr>
            <p:extLst>
              <p:ext uri="{D42A27DB-BD31-4B8C-83A1-F6EECF244321}">
                <p14:modId xmlns:p14="http://schemas.microsoft.com/office/powerpoint/2010/main" val="1844732273"/>
              </p:ext>
            </p:extLst>
          </p:nvPr>
        </p:nvGraphicFramePr>
        <p:xfrm>
          <a:off x="3275856" y="0"/>
          <a:ext cx="2376264" cy="10801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Espace réservé du contenu 6"/>
          <p:cNvGraphicFramePr>
            <a:graphicFrameLocks/>
          </p:cNvGraphicFramePr>
          <p:nvPr>
            <p:extLst>
              <p:ext uri="{D42A27DB-BD31-4B8C-83A1-F6EECF244321}">
                <p14:modId xmlns:p14="http://schemas.microsoft.com/office/powerpoint/2010/main" val="2130379601"/>
              </p:ext>
            </p:extLst>
          </p:nvPr>
        </p:nvGraphicFramePr>
        <p:xfrm>
          <a:off x="2807804" y="1550127"/>
          <a:ext cx="3204356" cy="108011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1" name="Espace réservé du contenu 6"/>
          <p:cNvGraphicFramePr>
            <a:graphicFrameLocks/>
          </p:cNvGraphicFramePr>
          <p:nvPr>
            <p:extLst>
              <p:ext uri="{D42A27DB-BD31-4B8C-83A1-F6EECF244321}">
                <p14:modId xmlns:p14="http://schemas.microsoft.com/office/powerpoint/2010/main" val="2827038887"/>
              </p:ext>
            </p:extLst>
          </p:nvPr>
        </p:nvGraphicFramePr>
        <p:xfrm>
          <a:off x="395536" y="3140968"/>
          <a:ext cx="2376264" cy="1080119"/>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2" name="Espace réservé du contenu 6"/>
          <p:cNvGraphicFramePr>
            <a:graphicFrameLocks/>
          </p:cNvGraphicFramePr>
          <p:nvPr>
            <p:extLst>
              <p:ext uri="{D42A27DB-BD31-4B8C-83A1-F6EECF244321}">
                <p14:modId xmlns:p14="http://schemas.microsoft.com/office/powerpoint/2010/main" val="3583811595"/>
              </p:ext>
            </p:extLst>
          </p:nvPr>
        </p:nvGraphicFramePr>
        <p:xfrm>
          <a:off x="6031128" y="3140968"/>
          <a:ext cx="2376264" cy="1080119"/>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14" name="Espace réservé du contenu 6"/>
          <p:cNvGraphicFramePr>
            <a:graphicFrameLocks/>
          </p:cNvGraphicFramePr>
          <p:nvPr>
            <p:extLst>
              <p:ext uri="{D42A27DB-BD31-4B8C-83A1-F6EECF244321}">
                <p14:modId xmlns:p14="http://schemas.microsoft.com/office/powerpoint/2010/main" val="2222526232"/>
              </p:ext>
            </p:extLst>
          </p:nvPr>
        </p:nvGraphicFramePr>
        <p:xfrm>
          <a:off x="468052" y="5445224"/>
          <a:ext cx="7992380" cy="1080119"/>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15" name="Flèche vers le bas 14"/>
          <p:cNvSpPr/>
          <p:nvPr/>
        </p:nvSpPr>
        <p:spPr>
          <a:xfrm>
            <a:off x="4355976" y="1052736"/>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Flèche vers le bas 15"/>
          <p:cNvSpPr/>
          <p:nvPr/>
        </p:nvSpPr>
        <p:spPr>
          <a:xfrm rot="2082001" flipH="1">
            <a:off x="2580294" y="2554668"/>
            <a:ext cx="144016"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Flèche vers le bas 16"/>
          <p:cNvSpPr/>
          <p:nvPr/>
        </p:nvSpPr>
        <p:spPr>
          <a:xfrm rot="19408016" flipH="1">
            <a:off x="6099171" y="2546007"/>
            <a:ext cx="126655"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Flèche courbée vers la droite 17"/>
          <p:cNvSpPr/>
          <p:nvPr/>
        </p:nvSpPr>
        <p:spPr>
          <a:xfrm>
            <a:off x="0" y="3678163"/>
            <a:ext cx="468052" cy="2448272"/>
          </a:xfrm>
          <a:prstGeom prst="curvedRightArrow">
            <a:avLst>
              <a:gd name="adj1" fmla="val 25000"/>
              <a:gd name="adj2" fmla="val 50000"/>
              <a:gd name="adj3" fmla="val 264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19" name="Flèche courbée vers la gauche 18"/>
          <p:cNvSpPr/>
          <p:nvPr/>
        </p:nvSpPr>
        <p:spPr>
          <a:xfrm>
            <a:off x="8460432" y="3645024"/>
            <a:ext cx="576064" cy="244827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2" name="Espace réservé du numéro de diapositive 1"/>
          <p:cNvSpPr>
            <a:spLocks noGrp="1"/>
          </p:cNvSpPr>
          <p:nvPr>
            <p:ph type="sldNum" sz="quarter" idx="12"/>
          </p:nvPr>
        </p:nvSpPr>
        <p:spPr/>
        <p:txBody>
          <a:bodyPr/>
          <a:lstStyle/>
          <a:p>
            <a:fld id="{91F0E8E1-CC45-4D41-A822-185E09D8FDEB}" type="slidenum">
              <a:rPr lang="fr-FR" smtClean="0"/>
              <a:t>10</a:t>
            </a:fld>
            <a:endParaRPr lang="fr-FR" dirty="0"/>
          </a:p>
        </p:txBody>
      </p:sp>
    </p:spTree>
    <p:extLst>
      <p:ext uri="{BB962C8B-B14F-4D97-AF65-F5344CB8AC3E}">
        <p14:creationId xmlns:p14="http://schemas.microsoft.com/office/powerpoint/2010/main" val="267268087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467544" y="116632"/>
            <a:ext cx="7756525" cy="792088"/>
          </a:xfrm>
        </p:spPr>
        <p:txBody>
          <a:bodyPr/>
          <a:lstStyle/>
          <a:p>
            <a:r>
              <a:rPr lang="fr-FR" sz="4800" dirty="0" smtClean="0"/>
              <a:t>3. Etapes de l’EI </a:t>
            </a:r>
            <a:endParaRPr lang="fr-FR" sz="4800" dirty="0"/>
          </a:p>
        </p:txBody>
      </p:sp>
      <p:graphicFrame>
        <p:nvGraphicFramePr>
          <p:cNvPr id="4" name="Diagramme 3"/>
          <p:cNvGraphicFramePr/>
          <p:nvPr>
            <p:extLst>
              <p:ext uri="{D42A27DB-BD31-4B8C-83A1-F6EECF244321}">
                <p14:modId xmlns:p14="http://schemas.microsoft.com/office/powerpoint/2010/main" val="3130607668"/>
              </p:ext>
            </p:extLst>
          </p:nvPr>
        </p:nvGraphicFramePr>
        <p:xfrm>
          <a:off x="179512" y="1401619"/>
          <a:ext cx="7632848" cy="49685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1532012" y="5661248"/>
            <a:ext cx="6096000" cy="5422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endParaRPr lang="fr-FR" sz="1600" kern="1200" dirty="0"/>
          </a:p>
        </p:txBody>
      </p:sp>
      <p:sp>
        <p:nvSpPr>
          <p:cNvPr id="9" name="ZoneTexte 8"/>
          <p:cNvSpPr txBox="1"/>
          <p:nvPr/>
        </p:nvSpPr>
        <p:spPr>
          <a:xfrm>
            <a:off x="8316416" y="1019268"/>
            <a:ext cx="611386" cy="5733256"/>
          </a:xfrm>
          <a:prstGeom prst="rect">
            <a:avLst/>
          </a:prstGeom>
          <a:ln/>
        </p:spPr>
        <p:style>
          <a:lnRef idx="1">
            <a:schemeClr val="accent3"/>
          </a:lnRef>
          <a:fillRef idx="3">
            <a:schemeClr val="accent3"/>
          </a:fillRef>
          <a:effectRef idx="2">
            <a:schemeClr val="accent3"/>
          </a:effectRef>
          <a:fontRef idx="minor">
            <a:schemeClr val="lt1"/>
          </a:fontRef>
        </p:style>
        <p:txBody>
          <a:bodyPr vert="wordArtVert" wrap="square" rtlCol="0">
            <a:spAutoFit/>
          </a:bodyPr>
          <a:lstStyle/>
          <a:p>
            <a:r>
              <a:rPr lang="fr-FR"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COMMUNICATION</a:t>
            </a:r>
            <a:endParaRPr lang="fr-FR"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cxnSp>
        <p:nvCxnSpPr>
          <p:cNvPr id="11" name="Connecteur droit avec flèche 10"/>
          <p:cNvCxnSpPr/>
          <p:nvPr/>
        </p:nvCxnSpPr>
        <p:spPr>
          <a:xfrm>
            <a:off x="8028384" y="1102432"/>
            <a:ext cx="0" cy="556692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3" name="Espace réservé du numéro de diapositive 2"/>
          <p:cNvSpPr>
            <a:spLocks noGrp="1"/>
          </p:cNvSpPr>
          <p:nvPr>
            <p:ph type="sldNum" sz="quarter" idx="12"/>
          </p:nvPr>
        </p:nvSpPr>
        <p:spPr/>
        <p:txBody>
          <a:bodyPr/>
          <a:lstStyle/>
          <a:p>
            <a:fld id="{91F0E8E1-CC45-4D41-A822-185E09D8FDEB}" type="slidenum">
              <a:rPr lang="fr-FR" smtClean="0"/>
              <a:t>11</a:t>
            </a:fld>
            <a:endParaRPr lang="fr-FR" dirty="0"/>
          </a:p>
        </p:txBody>
      </p:sp>
    </p:spTree>
    <p:extLst>
      <p:ext uri="{BB962C8B-B14F-4D97-AF65-F5344CB8AC3E}">
        <p14:creationId xmlns:p14="http://schemas.microsoft.com/office/powerpoint/2010/main" val="12314465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6C9E5504-1C09-4B92-AEA3-EE2BDE9C1076}"/>
                                            </p:graphicEl>
                                          </p:spTgt>
                                        </p:tgtEl>
                                        <p:attrNameLst>
                                          <p:attrName>style.visibility</p:attrName>
                                        </p:attrNameLst>
                                      </p:cBhvr>
                                      <p:to>
                                        <p:strVal val="visible"/>
                                      </p:to>
                                    </p:set>
                                    <p:animEffect transition="in" filter="fade">
                                      <p:cBhvr>
                                        <p:cTn id="7" dur="500"/>
                                        <p:tgtEl>
                                          <p:spTgt spid="4">
                                            <p:graphicEl>
                                              <a:dgm id="{6C9E5504-1C09-4B92-AEA3-EE2BDE9C107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04F56059-4585-4A68-AE46-1F6CED4D1536}"/>
                                            </p:graphicEl>
                                          </p:spTgt>
                                        </p:tgtEl>
                                        <p:attrNameLst>
                                          <p:attrName>style.visibility</p:attrName>
                                        </p:attrNameLst>
                                      </p:cBhvr>
                                      <p:to>
                                        <p:strVal val="visible"/>
                                      </p:to>
                                    </p:set>
                                    <p:animEffect transition="in" filter="fade">
                                      <p:cBhvr>
                                        <p:cTn id="12" dur="500"/>
                                        <p:tgtEl>
                                          <p:spTgt spid="4">
                                            <p:graphicEl>
                                              <a:dgm id="{04F56059-4585-4A68-AE46-1F6CED4D153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5FADB6E0-F654-4996-9FA5-F23B8449B62F}"/>
                                            </p:graphicEl>
                                          </p:spTgt>
                                        </p:tgtEl>
                                        <p:attrNameLst>
                                          <p:attrName>style.visibility</p:attrName>
                                        </p:attrNameLst>
                                      </p:cBhvr>
                                      <p:to>
                                        <p:strVal val="visible"/>
                                      </p:to>
                                    </p:set>
                                    <p:animEffect transition="in" filter="fade">
                                      <p:cBhvr>
                                        <p:cTn id="17" dur="500"/>
                                        <p:tgtEl>
                                          <p:spTgt spid="4">
                                            <p:graphicEl>
                                              <a:dgm id="{5FADB6E0-F654-4996-9FA5-F23B8449B62F}"/>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99831FF9-E611-431A-9D59-46C148014257}"/>
                                            </p:graphicEl>
                                          </p:spTgt>
                                        </p:tgtEl>
                                        <p:attrNameLst>
                                          <p:attrName>style.visibility</p:attrName>
                                        </p:attrNameLst>
                                      </p:cBhvr>
                                      <p:to>
                                        <p:strVal val="visible"/>
                                      </p:to>
                                    </p:set>
                                    <p:animEffect transition="in" filter="fade">
                                      <p:cBhvr>
                                        <p:cTn id="22" dur="500"/>
                                        <p:tgtEl>
                                          <p:spTgt spid="4">
                                            <p:graphicEl>
                                              <a:dgm id="{99831FF9-E611-431A-9D59-46C148014257}"/>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82307631-5D7B-4B2E-8F10-BA6CF91795D6}"/>
                                            </p:graphicEl>
                                          </p:spTgt>
                                        </p:tgtEl>
                                        <p:attrNameLst>
                                          <p:attrName>style.visibility</p:attrName>
                                        </p:attrNameLst>
                                      </p:cBhvr>
                                      <p:to>
                                        <p:strVal val="visible"/>
                                      </p:to>
                                    </p:set>
                                    <p:animEffect transition="in" filter="fade">
                                      <p:cBhvr>
                                        <p:cTn id="27" dur="500"/>
                                        <p:tgtEl>
                                          <p:spTgt spid="4">
                                            <p:graphicEl>
                                              <a:dgm id="{82307631-5D7B-4B2E-8F10-BA6CF91795D6}"/>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graphicEl>
                                              <a:dgm id="{1E4B7139-6F98-47FC-B38B-B87858547AC1}"/>
                                            </p:graphicEl>
                                          </p:spTgt>
                                        </p:tgtEl>
                                        <p:attrNameLst>
                                          <p:attrName>style.visibility</p:attrName>
                                        </p:attrNameLst>
                                      </p:cBhvr>
                                      <p:to>
                                        <p:strVal val="visible"/>
                                      </p:to>
                                    </p:set>
                                    <p:animEffect transition="in" filter="fade">
                                      <p:cBhvr>
                                        <p:cTn id="32" dur="500"/>
                                        <p:tgtEl>
                                          <p:spTgt spid="4">
                                            <p:graphicEl>
                                              <a:dgm id="{1E4B7139-6F98-47FC-B38B-B87858547AC1}"/>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graphicEl>
                                              <a:dgm id="{D5EA19B5-B9B1-4E26-80A4-0EC0DCAB554C}"/>
                                            </p:graphicEl>
                                          </p:spTgt>
                                        </p:tgtEl>
                                        <p:attrNameLst>
                                          <p:attrName>style.visibility</p:attrName>
                                        </p:attrNameLst>
                                      </p:cBhvr>
                                      <p:to>
                                        <p:strVal val="visible"/>
                                      </p:to>
                                    </p:set>
                                    <p:animEffect transition="in" filter="fade">
                                      <p:cBhvr>
                                        <p:cTn id="37" dur="500"/>
                                        <p:tgtEl>
                                          <p:spTgt spid="4">
                                            <p:graphicEl>
                                              <a:dgm id="{D5EA19B5-B9B1-4E26-80A4-0EC0DCAB554C}"/>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graphicEl>
                                              <a:dgm id="{12C40C8F-4687-4352-B8BC-B5AB25EF3F23}"/>
                                            </p:graphicEl>
                                          </p:spTgt>
                                        </p:tgtEl>
                                        <p:attrNameLst>
                                          <p:attrName>style.visibility</p:attrName>
                                        </p:attrNameLst>
                                      </p:cBhvr>
                                      <p:to>
                                        <p:strVal val="visible"/>
                                      </p:to>
                                    </p:set>
                                    <p:animEffect transition="in" filter="fade">
                                      <p:cBhvr>
                                        <p:cTn id="42" dur="500"/>
                                        <p:tgtEl>
                                          <p:spTgt spid="4">
                                            <p:graphicEl>
                                              <a:dgm id="{12C40C8F-4687-4352-B8BC-B5AB25EF3F23}"/>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dissolve">
                                      <p:cBhvr>
                                        <p:cTn id="47" dur="500"/>
                                        <p:tgtEl>
                                          <p:spTgt spid="9"/>
                                        </p:tgtEl>
                                      </p:cBhvr>
                                    </p:animEffect>
                                  </p:childTnLst>
                                </p:cTn>
                              </p:par>
                              <p:par>
                                <p:cTn id="48" presetID="9" presetClass="entr" presetSubtype="0" fill="hold" nodeType="with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dissolve">
                                      <p:cBhvr>
                                        <p:cTn id="5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051720" y="106388"/>
            <a:ext cx="5472609" cy="7920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800" dirty="0" smtClean="0"/>
              <a:t>4. Le calendrier</a:t>
            </a:r>
            <a:endParaRPr lang="fr-FR" sz="4800" dirty="0"/>
          </a:p>
        </p:txBody>
      </p:sp>
      <p:sp>
        <p:nvSpPr>
          <p:cNvPr id="6" name="Espace réservé du numéro de diapositive 5"/>
          <p:cNvSpPr>
            <a:spLocks noGrp="1"/>
          </p:cNvSpPr>
          <p:nvPr>
            <p:ph type="sldNum" sz="quarter" idx="12"/>
          </p:nvPr>
        </p:nvSpPr>
        <p:spPr/>
        <p:txBody>
          <a:bodyPr/>
          <a:lstStyle/>
          <a:p>
            <a:fld id="{91F0E8E1-CC45-4D41-A822-185E09D8FDEB}" type="slidenum">
              <a:rPr lang="fr-FR" smtClean="0"/>
              <a:t>12</a:t>
            </a:fld>
            <a:endParaRPr lang="fr-FR" dirty="0"/>
          </a:p>
        </p:txBody>
      </p:sp>
      <p:pic>
        <p:nvPicPr>
          <p:cNvPr id="1028" name="Picture 4" descr="http://headgold.typepad.fr/.a/6a00e008cbecc3883401538e29ec55970b-800wi"/>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4053" y="332656"/>
            <a:ext cx="1134126" cy="15121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1030" name="Picture 6" descr="http://t0.gstatic.com/images?q=tbn:ANd9GcTBAy4TmPsDM_lpsua2Sf1HPeftakdJGO2pS5f2q_pMYKSSYz9fFGhyk5qUE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111" y="5589240"/>
            <a:ext cx="1557997" cy="111705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graphicFrame>
        <p:nvGraphicFramePr>
          <p:cNvPr id="4" name="Tableau 3"/>
          <p:cNvGraphicFramePr>
            <a:graphicFrameLocks noGrp="1"/>
          </p:cNvGraphicFramePr>
          <p:nvPr>
            <p:extLst>
              <p:ext uri="{D42A27DB-BD31-4B8C-83A1-F6EECF244321}">
                <p14:modId xmlns:p14="http://schemas.microsoft.com/office/powerpoint/2010/main" val="3008883312"/>
              </p:ext>
            </p:extLst>
          </p:nvPr>
        </p:nvGraphicFramePr>
        <p:xfrm>
          <a:off x="-12" y="1988840"/>
          <a:ext cx="9144001" cy="3528393"/>
        </p:xfrm>
        <a:graphic>
          <a:graphicData uri="http://schemas.openxmlformats.org/drawingml/2006/table">
            <a:tbl>
              <a:tblPr/>
              <a:tblGrid>
                <a:gridCol w="2108329"/>
                <a:gridCol w="293153"/>
                <a:gridCol w="293153"/>
                <a:gridCol w="293153"/>
                <a:gridCol w="293153"/>
                <a:gridCol w="293153"/>
                <a:gridCol w="293153"/>
                <a:gridCol w="293153"/>
                <a:gridCol w="293153"/>
                <a:gridCol w="293153"/>
                <a:gridCol w="293153"/>
                <a:gridCol w="293153"/>
                <a:gridCol w="293153"/>
                <a:gridCol w="293153"/>
                <a:gridCol w="293153"/>
                <a:gridCol w="293153"/>
                <a:gridCol w="293153"/>
                <a:gridCol w="293153"/>
                <a:gridCol w="293153"/>
                <a:gridCol w="293153"/>
                <a:gridCol w="293153"/>
                <a:gridCol w="293153"/>
                <a:gridCol w="293153"/>
                <a:gridCol w="293153"/>
                <a:gridCol w="293153"/>
              </a:tblGrid>
              <a:tr h="281521">
                <a:tc>
                  <a:txBody>
                    <a:bodyPr/>
                    <a:lstStyle/>
                    <a:p>
                      <a:pPr algn="l" fontAlgn="b"/>
                      <a:endParaRPr lang="fr-FR" sz="900" b="0" i="0" u="none" strike="noStrike">
                        <a:solidFill>
                          <a:srgbClr val="000000"/>
                        </a:solidFill>
                        <a:effectLst/>
                        <a:latin typeface="Calibri"/>
                      </a:endParaRPr>
                    </a:p>
                  </a:txBody>
                  <a:tcPr marL="7468" marR="7468" marT="7468" marB="0" anchor="b">
                    <a:lnL>
                      <a:noFill/>
                    </a:lnL>
                    <a:lnR w="12700" cap="flat" cmpd="sng" algn="ctr">
                      <a:solidFill>
                        <a:srgbClr val="000000"/>
                      </a:solidFill>
                      <a:prstDash val="solid"/>
                      <a:round/>
                      <a:headEnd type="none" w="med" len="med"/>
                      <a:tailEnd type="none" w="med" len="med"/>
                    </a:lnR>
                    <a:lnT>
                      <a:noFill/>
                    </a:lnT>
                    <a:lnB>
                      <a:noFill/>
                    </a:lnB>
                  </a:tcPr>
                </a:tc>
                <a:tc gridSpan="12">
                  <a:txBody>
                    <a:bodyPr/>
                    <a:lstStyle/>
                    <a:p>
                      <a:pPr algn="ctr" fontAlgn="ctr"/>
                      <a:r>
                        <a:rPr lang="fr-FR" sz="900" b="0" i="0" u="none" strike="noStrike">
                          <a:solidFill>
                            <a:srgbClr val="FFFFFF"/>
                          </a:solidFill>
                          <a:effectLst/>
                          <a:latin typeface="Calibri"/>
                        </a:rPr>
                        <a:t>2012</a:t>
                      </a:r>
                    </a:p>
                  </a:txBody>
                  <a:tcPr marL="7468" marR="7468" marT="74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12">
                  <a:txBody>
                    <a:bodyPr/>
                    <a:lstStyle/>
                    <a:p>
                      <a:pPr algn="ctr" fontAlgn="ctr"/>
                      <a:r>
                        <a:rPr lang="fr-FR" sz="900" b="0" i="0" u="none" strike="noStrike">
                          <a:solidFill>
                            <a:srgbClr val="FFFFFF"/>
                          </a:solidFill>
                          <a:effectLst/>
                          <a:latin typeface="Calibri"/>
                        </a:rPr>
                        <a:t>2013</a:t>
                      </a:r>
                    </a:p>
                  </a:txBody>
                  <a:tcPr marL="7468" marR="7468" marT="74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9646"/>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82834">
                <a:tc>
                  <a:txBody>
                    <a:bodyPr/>
                    <a:lstStyle/>
                    <a:p>
                      <a:pPr algn="l" fontAlgn="b"/>
                      <a:endParaRPr lang="fr-FR" sz="900" b="0" i="0" u="none" strike="noStrike">
                        <a:solidFill>
                          <a:srgbClr val="000000"/>
                        </a:solidFill>
                        <a:effectLst/>
                        <a:latin typeface="Calibri"/>
                      </a:endParaRPr>
                    </a:p>
                  </a:txBody>
                  <a:tcPr marL="7468" marR="7468" marT="746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900" b="0" i="0" u="none" strike="noStrike">
                          <a:solidFill>
                            <a:srgbClr val="000000"/>
                          </a:solidFill>
                          <a:effectLst/>
                          <a:latin typeface="Calibri"/>
                        </a:rPr>
                        <a:t>Janv</a:t>
                      </a:r>
                    </a:p>
                  </a:txBody>
                  <a:tcPr marL="7468" marR="7468" marT="74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Fev</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Mars</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Avril</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Mai</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Juin</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Juil</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Août</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Sept</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Oct</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Nov</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Déc</a:t>
                      </a:r>
                    </a:p>
                  </a:txBody>
                  <a:tcPr marL="7468" marR="7468" marT="74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Janv</a:t>
                      </a:r>
                    </a:p>
                  </a:txBody>
                  <a:tcPr marL="7468" marR="7468" marT="746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Fev</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Mars</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Avril</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Mai</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Juin</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Juil</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Août</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Sept</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Oct</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Nov</a:t>
                      </a:r>
                    </a:p>
                  </a:txBody>
                  <a:tcPr marL="7468" marR="7468" marT="74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fr-FR" sz="900" b="0" i="0" u="none" strike="noStrike">
                          <a:solidFill>
                            <a:srgbClr val="000000"/>
                          </a:solidFill>
                          <a:effectLst/>
                          <a:latin typeface="Calibri"/>
                        </a:rPr>
                        <a:t>Déc</a:t>
                      </a:r>
                    </a:p>
                  </a:txBody>
                  <a:tcPr marL="7468" marR="7468" marT="746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r>
              <a:tr h="460673">
                <a:tc>
                  <a:txBody>
                    <a:bodyPr/>
                    <a:lstStyle/>
                    <a:p>
                      <a:pPr algn="ctr" fontAlgn="ctr"/>
                      <a:r>
                        <a:rPr lang="fr-FR" sz="900" b="0" i="0" u="none" strike="noStrike">
                          <a:solidFill>
                            <a:srgbClr val="000000"/>
                          </a:solidFill>
                          <a:effectLst/>
                          <a:latin typeface="Calibri"/>
                        </a:rPr>
                        <a:t>Définir le cadre évaluatif</a:t>
                      </a:r>
                    </a:p>
                  </a:txBody>
                  <a:tcPr marL="7468" marR="7468" marT="74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l" fontAlgn="b"/>
                      <a:r>
                        <a:rPr lang="fr-FR" sz="900" b="0" i="0" u="none" strike="noStrike">
                          <a:solidFill>
                            <a:srgbClr val="000000"/>
                          </a:solidFill>
                          <a:effectLst/>
                          <a:latin typeface="Calibri"/>
                        </a:rPr>
                        <a:t> </a:t>
                      </a:r>
                    </a:p>
                  </a:txBody>
                  <a:tcPr marL="7468" marR="7468" marT="7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0673">
                <a:tc>
                  <a:txBody>
                    <a:bodyPr/>
                    <a:lstStyle/>
                    <a:p>
                      <a:pPr algn="ctr" fontAlgn="ctr"/>
                      <a:r>
                        <a:rPr lang="fr-FR" sz="900" b="0" i="0" u="none" strike="noStrike">
                          <a:solidFill>
                            <a:srgbClr val="000000"/>
                          </a:solidFill>
                          <a:effectLst/>
                          <a:latin typeface="Calibri"/>
                        </a:rPr>
                        <a:t>Recueil et analyse des informations</a:t>
                      </a:r>
                    </a:p>
                  </a:txBody>
                  <a:tcPr marL="7468" marR="7468" marT="74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l" fontAlgn="b"/>
                      <a:r>
                        <a:rPr lang="fr-FR" sz="900" b="0" i="0" u="none" strike="noStrike">
                          <a:solidFill>
                            <a:srgbClr val="000000"/>
                          </a:solidFill>
                          <a:effectLst/>
                          <a:latin typeface="Calibri"/>
                        </a:rPr>
                        <a:t> </a:t>
                      </a:r>
                    </a:p>
                  </a:txBody>
                  <a:tcPr marL="7468" marR="7468" marT="7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0673">
                <a:tc>
                  <a:txBody>
                    <a:bodyPr/>
                    <a:lstStyle/>
                    <a:p>
                      <a:pPr algn="ctr" fontAlgn="ctr"/>
                      <a:r>
                        <a:rPr lang="fr-FR" sz="900" b="0" i="0" u="none" strike="noStrike">
                          <a:solidFill>
                            <a:srgbClr val="000000"/>
                          </a:solidFill>
                          <a:effectLst/>
                          <a:latin typeface="Calibri"/>
                        </a:rPr>
                        <a:t>Synthése</a:t>
                      </a:r>
                    </a:p>
                  </a:txBody>
                  <a:tcPr marL="7468" marR="7468" marT="74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l" fontAlgn="b"/>
                      <a:r>
                        <a:rPr lang="fr-FR" sz="900" b="0" i="0" u="none" strike="noStrike">
                          <a:solidFill>
                            <a:srgbClr val="000000"/>
                          </a:solidFill>
                          <a:effectLst/>
                          <a:latin typeface="Calibri"/>
                        </a:rPr>
                        <a:t> </a:t>
                      </a:r>
                    </a:p>
                  </a:txBody>
                  <a:tcPr marL="7468" marR="7468" marT="7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933C"/>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933C"/>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6933C"/>
                    </a:solidFill>
                  </a:tcPr>
                </a:tc>
                <a:tc>
                  <a:txBody>
                    <a:bodyPr/>
                    <a:lstStyle/>
                    <a:p>
                      <a:pPr algn="l" fontAlgn="b"/>
                      <a:r>
                        <a:rPr lang="fr-FR" sz="900" b="0" i="0" u="none" strike="noStrike">
                          <a:solidFill>
                            <a:srgbClr val="000000"/>
                          </a:solidFill>
                          <a:effectLst/>
                          <a:latin typeface="Calibri"/>
                        </a:rPr>
                        <a:t> </a:t>
                      </a:r>
                    </a:p>
                  </a:txBody>
                  <a:tcPr marL="7468" marR="7468" marT="7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0673">
                <a:tc>
                  <a:txBody>
                    <a:bodyPr/>
                    <a:lstStyle/>
                    <a:p>
                      <a:pPr algn="ctr" fontAlgn="ctr"/>
                      <a:r>
                        <a:rPr lang="fr-FR" sz="900" b="0" i="0" u="none" strike="noStrike">
                          <a:solidFill>
                            <a:srgbClr val="000000"/>
                          </a:solidFill>
                          <a:effectLst/>
                          <a:latin typeface="Calibri"/>
                        </a:rPr>
                        <a:t>Envoi du rapport</a:t>
                      </a:r>
                    </a:p>
                  </a:txBody>
                  <a:tcPr marL="7468" marR="7468" marT="74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l" fontAlgn="b"/>
                      <a:r>
                        <a:rPr lang="fr-FR" sz="900" b="0" i="0" u="none" strike="noStrike">
                          <a:solidFill>
                            <a:srgbClr val="000000"/>
                          </a:solidFill>
                          <a:effectLst/>
                          <a:latin typeface="Calibri"/>
                        </a:rPr>
                        <a:t> </a:t>
                      </a:r>
                    </a:p>
                  </a:txBody>
                  <a:tcPr marL="7468" marR="7468" marT="7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FF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l" fontAlgn="b"/>
                      <a:r>
                        <a:rPr lang="fr-FR" sz="900" b="0" i="0" u="none" strike="noStrike">
                          <a:solidFill>
                            <a:srgbClr val="000000"/>
                          </a:solidFill>
                          <a:effectLst/>
                          <a:latin typeface="Calibri"/>
                        </a:rPr>
                        <a:t> </a:t>
                      </a:r>
                    </a:p>
                  </a:txBody>
                  <a:tcPr marL="7468" marR="7468" marT="7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673">
                <a:tc>
                  <a:txBody>
                    <a:bodyPr/>
                    <a:lstStyle/>
                    <a:p>
                      <a:pPr algn="ctr" fontAlgn="ctr"/>
                      <a:r>
                        <a:rPr lang="fr-FR" sz="900" b="0" i="0" u="none" strike="noStrike">
                          <a:solidFill>
                            <a:srgbClr val="000000"/>
                          </a:solidFill>
                          <a:effectLst/>
                          <a:latin typeface="Calibri"/>
                        </a:rPr>
                        <a:t>Groupes de travail</a:t>
                      </a:r>
                    </a:p>
                  </a:txBody>
                  <a:tcPr marL="7468" marR="7468" marT="74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l" fontAlgn="b"/>
                      <a:r>
                        <a:rPr lang="fr-FR" sz="900" b="0" i="0" u="none" strike="noStrike">
                          <a:solidFill>
                            <a:srgbClr val="000000"/>
                          </a:solidFill>
                          <a:effectLst/>
                          <a:latin typeface="Calibri"/>
                        </a:rPr>
                        <a:t> </a:t>
                      </a:r>
                    </a:p>
                  </a:txBody>
                  <a:tcPr marL="7468" marR="7468" marT="7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460673">
                <a:tc>
                  <a:txBody>
                    <a:bodyPr/>
                    <a:lstStyle/>
                    <a:p>
                      <a:pPr algn="ctr" fontAlgn="ctr"/>
                      <a:r>
                        <a:rPr lang="fr-FR" sz="900" b="0" i="0" u="none" strike="noStrike">
                          <a:solidFill>
                            <a:srgbClr val="000000"/>
                          </a:solidFill>
                          <a:effectLst/>
                          <a:latin typeface="Calibri"/>
                        </a:rPr>
                        <a:t>Evaluation Externe</a:t>
                      </a:r>
                    </a:p>
                  </a:txBody>
                  <a:tcPr marL="7468" marR="7468" marT="746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l" fontAlgn="b"/>
                      <a:r>
                        <a:rPr lang="fr-FR" sz="900" b="0" i="0" u="none" strike="noStrike">
                          <a:solidFill>
                            <a:srgbClr val="000000"/>
                          </a:solidFill>
                          <a:effectLst/>
                          <a:latin typeface="Calibri"/>
                        </a:rPr>
                        <a:t> </a:t>
                      </a:r>
                    </a:p>
                  </a:txBody>
                  <a:tcPr marL="7468" marR="7468" marT="7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fr-FR" sz="900" b="0" i="0" u="none" strike="noStrike" dirty="0">
                          <a:solidFill>
                            <a:srgbClr val="000000"/>
                          </a:solidFill>
                          <a:effectLst/>
                          <a:latin typeface="Calibri"/>
                        </a:rPr>
                        <a:t> </a:t>
                      </a:r>
                    </a:p>
                  </a:txBody>
                  <a:tcPr marL="7468" marR="7468" marT="746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70883016"/>
      </p:ext>
    </p:extLst>
  </p:cSld>
  <p:clrMapOvr>
    <a:masterClrMapping/>
  </p:clrMapOvr>
  <mc:AlternateContent xmlns:mc="http://schemas.openxmlformats.org/markup-compatibility/2006" xmlns:p14="http://schemas.microsoft.com/office/powerpoint/2010/main">
    <mc:Choice Requires="p14">
      <p:transition spd="slow" p14:dur="1500">
        <p:cover/>
      </p:transition>
    </mc:Choice>
    <mc:Fallback xmlns="">
      <p:transition spd="slow">
        <p:cov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67544" y="116632"/>
            <a:ext cx="7756525" cy="7920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800" dirty="0" smtClean="0"/>
              <a:t>Conclusion</a:t>
            </a:r>
            <a:endParaRPr lang="fr-FR" sz="4800" dirty="0"/>
          </a:p>
        </p:txBody>
      </p:sp>
      <p:sp>
        <p:nvSpPr>
          <p:cNvPr id="5" name="Espace réservé du numéro de diapositive 4"/>
          <p:cNvSpPr>
            <a:spLocks noGrp="1"/>
          </p:cNvSpPr>
          <p:nvPr>
            <p:ph type="sldNum" sz="quarter" idx="12"/>
          </p:nvPr>
        </p:nvSpPr>
        <p:spPr/>
        <p:txBody>
          <a:bodyPr/>
          <a:lstStyle/>
          <a:p>
            <a:fld id="{91F0E8E1-CC45-4D41-A822-185E09D8FDEB}" type="slidenum">
              <a:rPr lang="fr-FR" smtClean="0"/>
              <a:t>13</a:t>
            </a:fld>
            <a:endParaRPr lang="fr-FR" dirty="0"/>
          </a:p>
        </p:txBody>
      </p:sp>
      <p:sp>
        <p:nvSpPr>
          <p:cNvPr id="6" name="Rectangle 3"/>
          <p:cNvSpPr txBox="1">
            <a:spLocks noChangeArrowheads="1"/>
          </p:cNvSpPr>
          <p:nvPr/>
        </p:nvSpPr>
        <p:spPr>
          <a:xfrm>
            <a:off x="468313" y="1124744"/>
            <a:ext cx="8110537" cy="4475910"/>
          </a:xfrm>
          <a:prstGeom prst="rect">
            <a:avLst/>
          </a:prstGeom>
        </p:spPr>
        <p:txBody>
          <a:bodyPr>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571500" indent="-571500" algn="just">
              <a:lnSpc>
                <a:spcPct val="90000"/>
              </a:lnSpc>
              <a:buClr>
                <a:schemeClr val="accent3"/>
              </a:buClr>
              <a:buFont typeface="Wingdings 2"/>
              <a:buNone/>
              <a:defRPr/>
            </a:pPr>
            <a:endParaRPr lang="fr-FR" sz="2800" dirty="0" smtClean="0">
              <a:solidFill>
                <a:schemeClr val="accent3"/>
              </a:solidFill>
              <a:latin typeface="Arial Narrow" pitchFamily="34" charset="0"/>
            </a:endParaRPr>
          </a:p>
          <a:p>
            <a:pPr marL="1033145" indent="-542925" algn="just">
              <a:lnSpc>
                <a:spcPct val="90000"/>
              </a:lnSpc>
              <a:spcBef>
                <a:spcPts val="0"/>
              </a:spcBef>
              <a:spcAft>
                <a:spcPts val="1800"/>
              </a:spcAft>
              <a:buClr>
                <a:schemeClr val="tx2"/>
              </a:buClr>
              <a:buFont typeface="Wingdings" pitchFamily="2" charset="2"/>
              <a:buChar char="Ø"/>
              <a:defRPr/>
            </a:pPr>
            <a:r>
              <a:rPr lang="fr-FR" sz="2600" dirty="0" smtClean="0">
                <a:latin typeface="Arial Narrow" pitchFamily="34" charset="0"/>
              </a:rPr>
              <a:t>2 façons de voir la démarche d’évaluation</a:t>
            </a:r>
          </a:p>
          <a:p>
            <a:pPr marL="490220" indent="0" algn="just">
              <a:lnSpc>
                <a:spcPct val="90000"/>
              </a:lnSpc>
              <a:spcBef>
                <a:spcPts val="0"/>
              </a:spcBef>
              <a:spcAft>
                <a:spcPts val="1800"/>
              </a:spcAft>
              <a:buClr>
                <a:schemeClr val="tx2"/>
              </a:buClr>
              <a:buNone/>
              <a:defRPr/>
            </a:pPr>
            <a:endParaRPr lang="fr-FR" sz="2600" dirty="0" smtClean="0">
              <a:latin typeface="Arial Narrow" pitchFamily="34" charset="0"/>
            </a:endParaRPr>
          </a:p>
          <a:p>
            <a:pPr marL="1033145" indent="-542925" algn="just">
              <a:lnSpc>
                <a:spcPct val="90000"/>
              </a:lnSpc>
              <a:spcBef>
                <a:spcPts val="0"/>
              </a:spcBef>
              <a:spcAft>
                <a:spcPts val="1800"/>
              </a:spcAft>
              <a:buClr>
                <a:schemeClr val="tx2"/>
              </a:buClr>
              <a:buFont typeface="Wingdings" pitchFamily="2" charset="2"/>
              <a:buChar char="Ø"/>
              <a:defRPr/>
            </a:pPr>
            <a:r>
              <a:rPr lang="fr-FR" sz="2600" dirty="0" smtClean="0">
                <a:latin typeface="Arial Narrow" pitchFamily="34" charset="0"/>
              </a:rPr>
              <a:t>Implication de l’ensemble des parties prenantes de l’établissement</a:t>
            </a:r>
          </a:p>
          <a:p>
            <a:pPr marL="490220" indent="0" algn="just">
              <a:lnSpc>
                <a:spcPct val="90000"/>
              </a:lnSpc>
              <a:spcBef>
                <a:spcPts val="0"/>
              </a:spcBef>
              <a:spcAft>
                <a:spcPts val="1800"/>
              </a:spcAft>
              <a:buClr>
                <a:schemeClr val="tx2"/>
              </a:buClr>
              <a:buNone/>
              <a:defRPr/>
            </a:pPr>
            <a:endParaRPr lang="fr-FR" sz="2600" dirty="0" smtClean="0">
              <a:latin typeface="Arial Narrow" pitchFamily="34" charset="0"/>
            </a:endParaRPr>
          </a:p>
          <a:p>
            <a:pPr marL="1033145" indent="-542925" algn="just">
              <a:lnSpc>
                <a:spcPct val="90000"/>
              </a:lnSpc>
              <a:spcBef>
                <a:spcPts val="0"/>
              </a:spcBef>
              <a:spcAft>
                <a:spcPts val="1800"/>
              </a:spcAft>
              <a:buClr>
                <a:schemeClr val="tx2"/>
              </a:buClr>
              <a:buFont typeface="Wingdings" pitchFamily="2" charset="2"/>
              <a:buChar char="Ø"/>
              <a:defRPr/>
            </a:pPr>
            <a:r>
              <a:rPr lang="fr-FR" sz="2600" dirty="0" smtClean="0">
                <a:latin typeface="Arial Narrow" pitchFamily="34" charset="0"/>
              </a:rPr>
              <a:t>Améliorer nos pratiques et la qualité des prestations pour les RESIDENTS</a:t>
            </a:r>
            <a:endParaRPr lang="fr-FR" sz="2800" dirty="0">
              <a:latin typeface="+mj-lt"/>
            </a:endParaRPr>
          </a:p>
          <a:p>
            <a:pPr marL="490220" indent="0" algn="just">
              <a:lnSpc>
                <a:spcPct val="90000"/>
              </a:lnSpc>
              <a:spcBef>
                <a:spcPts val="0"/>
              </a:spcBef>
              <a:spcAft>
                <a:spcPts val="1800"/>
              </a:spcAft>
              <a:buClr>
                <a:schemeClr val="tx2"/>
              </a:buClr>
              <a:buNone/>
              <a:defRPr/>
            </a:pPr>
            <a:endParaRPr lang="fr-FR" sz="2800" dirty="0" smtClean="0">
              <a:latin typeface="Arial Narrow" pitchFamily="34" charset="0"/>
            </a:endParaRPr>
          </a:p>
        </p:txBody>
      </p:sp>
      <p:pic>
        <p:nvPicPr>
          <p:cNvPr id="2050" name="Picture 2" descr="http://media.paperblog.fr/i/433/4334637/5-astuces-ameliorer-liens-internes-L-9o0i9E.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5650" y="4892889"/>
            <a:ext cx="2241032" cy="168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4008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edge">
                                      <p:cBhvr>
                                        <p:cTn id="7" dur="10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wedge">
                                      <p:cBhvr>
                                        <p:cTn id="12" dur="1000"/>
                                        <p:tgtEl>
                                          <p:spTgt spid="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animEffect transition="in" filter="wedge">
                                      <p:cBhvr>
                                        <p:cTn id="17" dur="1000"/>
                                        <p:tgtEl>
                                          <p:spTgt spid="6">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50"/>
                                        </p:tgtEl>
                                        <p:attrNameLst>
                                          <p:attrName>style.visibility</p:attrName>
                                        </p:attrNameLst>
                                      </p:cBhvr>
                                      <p:to>
                                        <p:strVal val="visible"/>
                                      </p:to>
                                    </p:set>
                                    <p:animEffect transition="in" filter="fade">
                                      <p:cBhvr>
                                        <p:cTn id="22"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PLAN</a:t>
            </a:r>
            <a:endParaRPr lang="fr-FR" dirty="0"/>
          </a:p>
        </p:txBody>
      </p:sp>
      <p:sp>
        <p:nvSpPr>
          <p:cNvPr id="5" name="Espace réservé du contenu 4"/>
          <p:cNvSpPr>
            <a:spLocks noGrp="1"/>
          </p:cNvSpPr>
          <p:nvPr>
            <p:ph idx="1"/>
          </p:nvPr>
        </p:nvSpPr>
        <p:spPr>
          <a:xfrm>
            <a:off x="899592" y="2420888"/>
            <a:ext cx="7272808" cy="3877815"/>
          </a:xfrm>
        </p:spPr>
        <p:txBody>
          <a:bodyPr>
            <a:normAutofit/>
          </a:bodyPr>
          <a:lstStyle/>
          <a:p>
            <a:pPr marL="0" indent="0">
              <a:buNone/>
            </a:pPr>
            <a:r>
              <a:rPr lang="fr-FR" dirty="0" smtClean="0"/>
              <a:t>1. Présentation de l’ANESM, ses missions</a:t>
            </a:r>
          </a:p>
          <a:p>
            <a:pPr marL="0" indent="0">
              <a:buNone/>
            </a:pPr>
            <a:endParaRPr lang="fr-FR" dirty="0"/>
          </a:p>
          <a:p>
            <a:pPr marL="0" indent="0">
              <a:buNone/>
            </a:pPr>
            <a:r>
              <a:rPr lang="fr-FR" dirty="0" smtClean="0"/>
              <a:t>2. Le cahier des charges de l’évaluation</a:t>
            </a:r>
          </a:p>
          <a:p>
            <a:pPr lvl="2"/>
            <a:r>
              <a:rPr lang="fr-FR" dirty="0" smtClean="0"/>
              <a:t>Le cadre légal</a:t>
            </a:r>
          </a:p>
          <a:p>
            <a:pPr lvl="2"/>
            <a:r>
              <a:rPr lang="fr-FR" dirty="0" smtClean="0"/>
              <a:t>Les objectifs de l’évaluation </a:t>
            </a:r>
            <a:r>
              <a:rPr lang="fr-FR" dirty="0"/>
              <a:t>et </a:t>
            </a:r>
            <a:r>
              <a:rPr lang="fr-FR" dirty="0" smtClean="0"/>
              <a:t>interne et externe</a:t>
            </a:r>
          </a:p>
          <a:p>
            <a:pPr marL="777240" lvl="2" indent="0">
              <a:buNone/>
            </a:pPr>
            <a:endParaRPr lang="fr-FR" dirty="0"/>
          </a:p>
          <a:p>
            <a:pPr marL="0" indent="0">
              <a:buNone/>
            </a:pPr>
            <a:r>
              <a:rPr lang="fr-FR" dirty="0" smtClean="0"/>
              <a:t>3. Les étapes de l’évaluation interne</a:t>
            </a:r>
          </a:p>
          <a:p>
            <a:pPr marL="0" indent="0">
              <a:buNone/>
            </a:pPr>
            <a:endParaRPr lang="fr-FR" dirty="0" smtClean="0"/>
          </a:p>
          <a:p>
            <a:pPr marL="0" indent="0">
              <a:buNone/>
            </a:pPr>
            <a:r>
              <a:rPr lang="fr-FR" dirty="0" smtClean="0"/>
              <a:t>4. Le calendrier</a:t>
            </a:r>
          </a:p>
        </p:txBody>
      </p:sp>
      <p:sp>
        <p:nvSpPr>
          <p:cNvPr id="2" name="Espace réservé du numéro de diapositive 1"/>
          <p:cNvSpPr>
            <a:spLocks noGrp="1"/>
          </p:cNvSpPr>
          <p:nvPr>
            <p:ph type="sldNum" sz="quarter" idx="12"/>
          </p:nvPr>
        </p:nvSpPr>
        <p:spPr/>
        <p:txBody>
          <a:bodyPr/>
          <a:lstStyle/>
          <a:p>
            <a:fld id="{91F0E8E1-CC45-4D41-A822-185E09D8FDEB}" type="slidenum">
              <a:rPr lang="fr-FR" smtClean="0"/>
              <a:t>2</a:t>
            </a:fld>
            <a:endParaRPr lang="fr-FR" dirty="0"/>
          </a:p>
        </p:txBody>
      </p:sp>
    </p:spTree>
    <p:extLst>
      <p:ext uri="{BB962C8B-B14F-4D97-AF65-F5344CB8AC3E}">
        <p14:creationId xmlns:p14="http://schemas.microsoft.com/office/powerpoint/2010/main" val="126624758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323528" y="116632"/>
            <a:ext cx="8049217" cy="1486298"/>
          </a:xfrm>
        </p:spPr>
        <p:txBody>
          <a:bodyPr/>
          <a:lstStyle/>
          <a:p>
            <a:r>
              <a:rPr lang="fr-FR" sz="5000" dirty="0" smtClean="0"/>
              <a:t>1.Présentation de l’ANESM</a:t>
            </a:r>
            <a:r>
              <a:rPr lang="fr-FR" dirty="0" smtClean="0"/>
              <a:t/>
            </a:r>
            <a:br>
              <a:rPr lang="fr-FR" dirty="0" smtClean="0"/>
            </a:br>
            <a:r>
              <a:rPr lang="fr-FR" sz="1600" dirty="0">
                <a:solidFill>
                  <a:srgbClr val="FF0000"/>
                </a:solidFill>
              </a:rPr>
              <a:t>A</a:t>
            </a:r>
            <a:r>
              <a:rPr lang="fr-FR" sz="1600" dirty="0">
                <a:solidFill>
                  <a:schemeClr val="tx1"/>
                </a:solidFill>
              </a:rPr>
              <a:t>gence </a:t>
            </a:r>
            <a:r>
              <a:rPr lang="fr-FR" sz="1600" dirty="0">
                <a:solidFill>
                  <a:srgbClr val="FF0000"/>
                </a:solidFill>
              </a:rPr>
              <a:t>N</a:t>
            </a:r>
            <a:r>
              <a:rPr lang="fr-FR" sz="1600" dirty="0">
                <a:solidFill>
                  <a:schemeClr val="tx1"/>
                </a:solidFill>
              </a:rPr>
              <a:t>ational </a:t>
            </a:r>
            <a:r>
              <a:rPr lang="fr-FR" sz="1600" dirty="0" smtClean="0">
                <a:solidFill>
                  <a:schemeClr val="tx1"/>
                </a:solidFill>
              </a:rPr>
              <a:t>de l’</a:t>
            </a:r>
            <a:r>
              <a:rPr lang="fr-FR" sz="1600" dirty="0" smtClean="0">
                <a:solidFill>
                  <a:srgbClr val="FF0000"/>
                </a:solidFill>
              </a:rPr>
              <a:t>E</a:t>
            </a:r>
            <a:r>
              <a:rPr lang="fr-FR" sz="1600" dirty="0" smtClean="0">
                <a:solidFill>
                  <a:schemeClr val="tx1"/>
                </a:solidFill>
              </a:rPr>
              <a:t>valuation et de la Qualité des Etablissements et Services </a:t>
            </a:r>
            <a:r>
              <a:rPr lang="fr-FR" sz="1600" dirty="0" smtClean="0">
                <a:solidFill>
                  <a:srgbClr val="FF0000"/>
                </a:solidFill>
              </a:rPr>
              <a:t>S</a:t>
            </a:r>
            <a:r>
              <a:rPr lang="fr-FR" sz="1600" dirty="0" smtClean="0">
                <a:solidFill>
                  <a:schemeClr val="tx1"/>
                </a:solidFill>
              </a:rPr>
              <a:t>ociaux </a:t>
            </a:r>
            <a:r>
              <a:rPr lang="fr-FR" sz="1600" dirty="0">
                <a:solidFill>
                  <a:schemeClr val="tx1"/>
                </a:solidFill>
              </a:rPr>
              <a:t>et </a:t>
            </a:r>
            <a:r>
              <a:rPr lang="fr-FR" sz="1600" dirty="0" smtClean="0">
                <a:solidFill>
                  <a:srgbClr val="FF0000"/>
                </a:solidFill>
              </a:rPr>
              <a:t>M</a:t>
            </a:r>
            <a:r>
              <a:rPr lang="fr-FR" sz="1600" dirty="0" smtClean="0">
                <a:solidFill>
                  <a:schemeClr val="tx1"/>
                </a:solidFill>
              </a:rPr>
              <a:t>édico-</a:t>
            </a:r>
            <a:r>
              <a:rPr lang="fr-FR" sz="1600" dirty="0" smtClean="0">
                <a:solidFill>
                  <a:srgbClr val="FF0000"/>
                </a:solidFill>
              </a:rPr>
              <a:t>S</a:t>
            </a:r>
            <a:r>
              <a:rPr lang="fr-FR" sz="1600" dirty="0" smtClean="0">
                <a:solidFill>
                  <a:schemeClr val="tx1"/>
                </a:solidFill>
              </a:rPr>
              <a:t>ociaux</a:t>
            </a:r>
            <a:endParaRPr lang="fr-FR" dirty="0"/>
          </a:p>
        </p:txBody>
      </p:sp>
      <p:sp>
        <p:nvSpPr>
          <p:cNvPr id="7" name="Espace réservé du contenu 6"/>
          <p:cNvSpPr>
            <a:spLocks noGrp="1"/>
          </p:cNvSpPr>
          <p:nvPr>
            <p:ph idx="1"/>
          </p:nvPr>
        </p:nvSpPr>
        <p:spPr>
          <a:xfrm>
            <a:off x="323528" y="2248347"/>
            <a:ext cx="8640959" cy="3877815"/>
          </a:xfrm>
        </p:spPr>
        <p:txBody>
          <a:bodyPr>
            <a:normAutofit lnSpcReduction="10000"/>
          </a:bodyPr>
          <a:lstStyle/>
          <a:p>
            <a:pPr algn="just"/>
            <a:r>
              <a:rPr lang="fr-FR" dirty="0" smtClean="0">
                <a:solidFill>
                  <a:schemeClr val="tx1"/>
                </a:solidFill>
              </a:rPr>
              <a:t>Créée en Avril 2007 par la loi de financement de la sécurité sociale</a:t>
            </a:r>
          </a:p>
          <a:p>
            <a:pPr algn="just"/>
            <a:endParaRPr lang="fr-FR" dirty="0" smtClean="0">
              <a:solidFill>
                <a:schemeClr val="tx1"/>
              </a:solidFill>
            </a:endParaRPr>
          </a:p>
          <a:p>
            <a:pPr algn="just"/>
            <a:r>
              <a:rPr lang="fr-FR" dirty="0"/>
              <a:t>Elle intervient en appui des établissements et services </a:t>
            </a:r>
            <a:r>
              <a:rPr lang="fr-FR" dirty="0" smtClean="0"/>
              <a:t>dans </a:t>
            </a:r>
            <a:r>
              <a:rPr lang="fr-FR" dirty="0"/>
              <a:t>la démarche d’</a:t>
            </a:r>
            <a:r>
              <a:rPr lang="fr-FR" b="1" dirty="0"/>
              <a:t>amélioration continue de la </a:t>
            </a:r>
            <a:r>
              <a:rPr lang="fr-FR" b="1" dirty="0" smtClean="0"/>
              <a:t>qualité.</a:t>
            </a:r>
            <a:endParaRPr lang="fr-FR" dirty="0" smtClean="0">
              <a:solidFill>
                <a:schemeClr val="tx1"/>
              </a:solidFill>
            </a:endParaRPr>
          </a:p>
          <a:p>
            <a:pPr marL="0" indent="0" algn="just">
              <a:buNone/>
            </a:pPr>
            <a:endParaRPr lang="fr-FR" dirty="0">
              <a:solidFill>
                <a:schemeClr val="tx1"/>
              </a:solidFill>
            </a:endParaRPr>
          </a:p>
          <a:p>
            <a:pPr algn="just"/>
            <a:r>
              <a:rPr lang="fr-FR" dirty="0" smtClean="0">
                <a:solidFill>
                  <a:schemeClr val="tx1"/>
                </a:solidFill>
              </a:rPr>
              <a:t>Accompagne </a:t>
            </a:r>
            <a:r>
              <a:rPr lang="fr-FR" dirty="0">
                <a:solidFill>
                  <a:schemeClr val="tx1"/>
                </a:solidFill>
              </a:rPr>
              <a:t>les établissements et services sociaux et médico-sociaux (ESSMS) dans </a:t>
            </a:r>
            <a:r>
              <a:rPr lang="fr-FR" b="1" dirty="0">
                <a:solidFill>
                  <a:schemeClr val="tx1"/>
                </a:solidFill>
              </a:rPr>
              <a:t>la mise en </a:t>
            </a:r>
            <a:r>
              <a:rPr lang="fr-FR" b="1" dirty="0" smtClean="0">
                <a:solidFill>
                  <a:schemeClr val="tx1"/>
                </a:solidFill>
              </a:rPr>
              <a:t>œuvre </a:t>
            </a:r>
            <a:r>
              <a:rPr lang="fr-FR" b="1" dirty="0">
                <a:solidFill>
                  <a:schemeClr val="tx1"/>
                </a:solidFill>
              </a:rPr>
              <a:t>de l’évaluation interne et externe</a:t>
            </a:r>
            <a:r>
              <a:rPr lang="fr-FR" dirty="0">
                <a:solidFill>
                  <a:schemeClr val="tx1"/>
                </a:solidFill>
              </a:rPr>
              <a:t>, instituée par la loi du 2 janvier 2002 </a:t>
            </a:r>
          </a:p>
        </p:txBody>
      </p:sp>
      <p:sp>
        <p:nvSpPr>
          <p:cNvPr id="2" name="AutoShape 2" descr="data:image/jpeg;base64,/9j/4AAQSkZJRgABAQAAAQABAAD/2wCEAAkGBhQSEBQUExQVFRQVFRYUFBUVFRQWFBgaFhUWGBUUFBUYHSYeFxkkGhQVIC8gJCcpLCwtFh4xNTAqNSYtLykBCQoKDgwOGg8PGiohHyQsNSotLy8yLCksKjApLSwsLCwvLCwsLCwsLSwsLCwsLCkvKSwsLCkpLCwsLCksLCwsLP/AABEIALwA5gMBIgACEQEDEQH/xAAcAAEAAQUBAQAAAAAAAAAAAAAABwEDBAUGAgj/xABFEAACAQIEBAMDCQUFBwUAAAABAgMAEQQFEiEGEzFRIkFhBzJxFyNCUoGRlKHSFDNTYnIVk7HB0SRDY4KDkrIWJaLC8P/EABkBAQADAQEAAAAAAAAAAAAAAAABAgQDBf/EAC4RAAICAAUBBwMEAwAAAAAAAAABAgMEERIhQTEFExRRU4HwQlJxImGRoRWx0f/aAAwDAQACEQMRAD8Am+lKUApSlAKUpQClKUApSlAKUpQClKUApSlAKUpQClL0oBSl6XpmBSl6UApSlAKUpQClKUApSlAKUpQClKUApSlAKUpQClK8vIACSbAd+n2mgPVK5TN/aXgoLjmc1vqxDV/8vd/OuLzb2xztcQRJGPJnJd/Q2FlHw8XxrTXhbbOiM88TXDqyXia12YcR4eC/NmjQjyZ11f8Ab1/KoFzLizFz/vMRIR9UMVX7lsLVqK3Q7Mf1yMU+0F9KJwxntXwKX0s8hHTRGQD8GawrSYz20r/usMx78yQL92lWqKqVqj2dSuubM0sda+mxIE/tlxRPgihUeQPMYj7dQB+6sCb2rY9js8a+giU/+V64+qV2WEpX0nJ4q1/UdZ8qGYfxl/u4/wDSnyoZh/GX+6j/ANK5OlX8NV9q/gr4i37mdvh/a7jVFmEL/wBUZH/gwrf5Z7Z0JtPh2UbeKNg49SVIBA+01FNVrlLBUy4yOkcXbHk+kcm4ggxSa4JA48x0ZfRlO6n41sa+eODc1fD42F1JAZ1jceRRmAII+247ECvoZa8TFYfuJ5cM9fDX99HPIrSlKymoUpSgFKUoBSlKAUpSgFKoTWszriXD4RNU0gXrZertb6qjc/4etSk28kQ2ks2bS9a/Ns8gwyappFjHlqO5/pXq32Cov4h9rksl1wq8pf4jWaQ/Ae6n5n4VweKxbyMXkZnc9WdiT99elT2dOW89v9nn246Mdobkl557ZBuuFjv/AMSXp8RGNz9pHwrgc34lxGJN5pXcfVvZB8EFh19KwIMOzsAisxJsAqliT2AHnW+wPs/x0trYdlHS8hEY+0MdX5V6EaqKOuXuYJWXXPk52lSDgfY1iGsZZok9FDOf8hW9wvsYgH7yeVj/ACiNB9xDH86Sx1EecxHBXPgiGlTnD7K8AtrxO1vrSyW+4ED8qz04AwA6YWL7VvXF9p1romdl2fPlo+fL0r6Rh4awq+7h4R/00/zFXP7Dw/8AAh/uo/8ASub7TX2l12c+ZHzUTQGvpX+w8P8AwIf7pP8ASrcnDmGbrh4T/wBJP8hU/wCTX2j/ABz+4+b7Ur6CfgHAHrhYvsW1a/EeyrANe0bL/TLJt8ASR+VXXadfKZR9nz4aIMqtTC3saw3lNOPtiP8A9KysD7I8Ghuxll87O4C/cgX8yau+0aUuSiwFv7Ec8A8PPicZHYHlxMJJW8gFIIW/1mItbtc+VT4KxsDlscKBIkVEHRVAA/8A3rWVXkYnEO+eroj1cPSqY5ClKVmNApSlAKUpQClKtTzhAWYhVAuSSAAO5J6CgLprAzXO4cMmuaRUX16n0VRux+ArhuJPawoJiwa8xjtzCCVv/wANBu59dh8a0OD4Ax+Ofm4pzHf6UtzJbssQI0j0Okela4YbbVa9K/syTxGb01rNmTxN7XJJLphV5S7jmvYufVR7qfE3PwrkMFk2LxrlkjlmJ96Q3Iv2MjbX9Cal/JPZrhMPYlOc4+nL4t/RPdA+wn1NdUkQAAAAA2AHQfDtXfxddKypj7s4+Fst3tl/BEmVexuZrGeZYx9VBzG+82ArsMs9l+Bi6xmVu8ravt0iy/lXW2qtZp4q2fVmmGGqh0RYwuAjjFo0VB2RQo+0Ab1ftSlZup3SyFKUoSKUpQClKUApSlAKUpQC1KUoBSlKAUpSgFKUoBVCarWn4nOL5OnBhOaxtqdgAgsbsNjc9B08772qUs3kQ3kszG4p41gwK+M65CLrEvvn1b6q+p+wGuMXJMfmzB8Qxw+GuCsYB367hDu1x9JvsHSug4Y9nyQNzsSf2jEsdRdrsqk/VB3J/mP2Wqmce0D579mwUf7TOSQSDaJSOt2HW3n5et61wajtVu/Py/BknnJZ2bLy8zccP8IYbBj5qMarbyt4pD38Xl8BYVvLiuYiyrMWAd8ZGjdeXHh0aL4amOsjub/CuNzb2i40zrho1jjmDCGQ6dQMpkKhkLEgIQUO4JG+9c1VO2TeefmXdsa0lll5EtUrDxjypH80iyPtYO/LU+pYKfuAqNs+9peOixDYcQQpICFtd5blgNOlrqN7jy86pVTK15RL2XRrWciVL0JrSZpxAuEhTnEySsAqpGLySuAL6EHle/oL1xXFHFWawoJjFHh4i1gPBJIL9BJckb2PQC1TXTKx5ITujBbkoilczwFxS+OwxkkVVdJDG2m+k2VWBAJNtnA6+VdIz2rnODhJxl1LwkpRUl0PVU1VxuY+0MNP+z4KP9pmJIJBtEtupL/SA8yNvU14z9sxgwrYg4mENGupokgHLO4Ftblm8/Tp5VdUvNJ7ZlXct8t8jtaXrleAeLmx0DmRQskbBW03Cm4uCASbHqCLnpWq4l4/kGMXB4RU5hdY3kkBKhm8gAR08z8dtqlUT1uGW6Id0FFS8zv71W9crLg8xijLLiIcQ4F+XJBoB7qjRsLHtcGsbgribE4xMTK6KNBCRxDwjWqksGcgm9yvXpfpVe6eTknsi3eb6Wtzs6peo24s9oONwjqjYeBCw1A8xpQRe3kEsa6XKOIimXR4rGOqll1mwtsxJjRV3JaxAt1vVpUTjFS8+hWN0XJx8jpL0BqNOKOL8xSLnpCMPASApkCtPvezMhNlB7WJ++t/wPxe2KwjzT6EMbMrtuqWChtRufDsd/KplRNQ18ERvi5aDrapeuCznjHGSxSS4KACBFZjPNsXCglmijJBsAOp6149m3G0+MkeGcKWVA4cLpJ8ViHA2vYi1gKeHnoc9th38dSj5kg0pSuB3FKUoBSlKAVQ1WqNQEbe1HjUxXwsLWci8zg7op6IOxI3J8hbvW49m/CYwuGEjr89KAzd0XqsY7dbn1+FRflg/a81Tm783E6m89gxOn4bBa+gL16GJSprjUud2YKH3tkrHxsjxPMEUsxACgkkmwAAuST2tUM8DxftectMRcB5cRuN9yQgPY+Nfurp/afxKRBJh4d/dGIcdED+7F/W1jt9UHvWP7IMCqQT4l7KGIQMbABYxdzc+V2sf6aVRddErOXshbJWXRhwt2SS5ABv0tv8KgTL81E2aftDKXvK0scYF2dgfmYx2N9Bv02qV+Ns7WPLJpUYESJojO9jzfCCP+Uk1xPsgyEPNJiWG0Xgj/rYXYj1CEf3lMMlCqdj/AxDc7IQX5O/yDISjHEYgh8VJ7zdVjHlFD2Ud/pHc+QrjfbNmYtBAO5lb4Dwp95L/wDbUnaahPO//cM75YJKc0RbH6EX7wjt7r/aarhP1W65dEsy2J/TXoXLyJJ9n2U/s+Xwqfecc1+nWTxeX8pUfZXGe07jZmdsJCxCrtMy9Wb+EPTv3Nx0FSScfGH5IYcwJzNA6hQbA/C/SoH4Wwy4rMIVn3EshaTcjUSrOVv2LC3er4WKnOVs103KYiTjCNcOdiTuE8Dh8rwYfESRxyuA0pdgGG11iA67dgLk3NanPsxxWbfM4SJkwuq7zSAor2Nx130jY6Rcna9q7fCcJ4SNtSYeIN01FQzH/ma5P31n4zGxwoXkZURRuzEADtuf8Kz98tWvLN/v/wAO/dPTozyX7Gu4U4aTBYYRIdRJLO56sxsCfQAAAD0qK/aNkkuExxxCkhZX5qOPoyDcqexBAI9B6G0r4niBExWHw/UzpI6tqG2gKQLdTqBYg/ymr+dZNHioXilF1YfaCOjKfIipqulXZrlz1ItpU4aY8Gp4K4uXHQXNhMlhKg8j5Ov8p/LpW1yrJY8OsgjBAkleZunvPa9tumwqEcHJLlmZWBJaOQI9thIhI2t6qb+ht2qdsbixFE8jGyojOT6KCT/hU4mnu5fp6S3RGHt1xerqiEfaLmAnzOQFrJHohvvsB75PmfEz1I/DuVNiGTFTrZEAGDw56RJayyuP4rC39PlUa8E5McdmAMguoLTy9jZr6PgWIHwBFTwq2Fd8ZJQUa11S3OOFi5uU30zI19s+Y2jggH0maVvguwv9rH7qxuA8kOLgjja4wkTa5B0OImO5B7xoNC+un7tDx7iWxeatEm5BjwyC3nex+PjZt6mbJ8tTDwRxJ7qKFHrbqT6k3P20sfc0Qiur3Fa726UuF/ZzntLxwgy11XwmTTCoFrAH3gB20Kw+2tL7GcrtFNOfpuI1+CC7H73A/wCWsD2zZpeWCAdEVpW+LHSv5K35V2fDojwGX4dZWCXCA9TqklN7ADcnU3kKo1owyS6yZdfrxDfEUdNSgpWA3ClKUApSlAKowqtDQEU8T+zHELiDPgiDd+YE1BHRi1yUJspF9+ot0re5fgM3nULiJY8OlrMY1U4g+gIJRSe4+6u5pWmWJlKKTyeXPJnWHim2s1mcHxjwMz4FIcGgukvMZSw1SXVgzF2O73a9yR08tq8cK8DYhYEixjLyUYuMOliGYnVedx7wB+iNu967+lV7+ejR7lu5hq1HIe0HhnEY2KKKAxhVcu+t2W9lIQABTfc38rWrYcFcPHB4RIm0l7s0hU3BZj5EgXAAUdPKt/Sq97LRo46llVHXr5KMNqiTI+BMxw2NLxiIe+OdIyspDHdtAOrXbuALg71LlKV2utNLkiyqM2m+DVZJkQw6sSxklc6pZWtrkbufIAdAo2H51wfFHstl5zT4Jhu3M5ZbQyte/wA2/Trvva3fpaUaVNd063mhZTCayZwGVS54V0PHh1t/vJSpPrtCxBP2Ct3geEyZFmxkpxMqm6AjTBGe8cQ2v/M1zXSUqJWt9El+BGpLq2yP+L+E8ZiMfHPhyicmOPQ7vYFxI7GyqGPmL3Av03rbx51mCrpbAanAsXTEwiMnuA5DAfEXrqaVLtbSTS2IVSi24trM4DJ/Z3I+MbGY1kaQvzFijuUDC2nUTa4WwsPTrXS8XZZLiMHJDCVDyALdmKgLqBbcAncAi3rW6pUStlKSk+OhaNUUmlycZ7O+C5MCJWm0GSQqAUJaygdyB1J7eVdi97bdfLt6V6pVbLJWS1S6kwhGEdMSNOFPZziYscuJxJiIBeTwOzHW17bFRsCzG/oKkrTVaVNlsrHnL8EV1xrWSIr464Exk+PM0KK6OI7Eui6CiqtmDEG11J8N+tdjlHDkpkXEYx1lnUERqgIghuN+Wp3LHzc7+QtXR0q875SiovgrGmMZOXmLUpSuB2FKUoBSlKAV5kO1eqEUBA8/tHzUOwBawYgf7MO5/lrx8pGbd2/DL+ip6sKqBUHprG1ekiBPlIzbu34Zf0U+UjNu7fhl/RU92pam48bV6S+exAnykZt3b8Mv6KfKRm3dvwy/oqe7UtTcnxtXpL57ECfKRm3dvwy/op8pGbd2/DL+ip7tS1NyPG1ekvnsQJ8pGbd2/DL+inykZt3b8Mv6Knu1LU3HjavSXz2IE+UjNu7fhl/RT5SM27t+GX9FT3alqbjxtXpL57ECfKRm3dvwy/op8pGbd2/DL+ip7tS1NyfG1ekvnsQJ8pGbd2/DL+inykZt3b8Mv6Knu1LU3I8bV6S+exAnykZt3b8Mv6KfKRm3dvwy/oqe7UtTceNq9JfPYgT5SM27t+GX9FPlIzbu34Zf0VPdqWpuPG1ekvnsQJ8pGbd2/DL+ig9o+bd2/DD9FT3aqWpuPG1ekvnsW8MxKKT1Kgn4kC9XaWpUnmClKUApSlAKGlUNAaiLO74toiBywGVW3uXjWNpB2taT43RqxxxclgWikCtEJkJMXiVmCpYB7glnQWNrahcje1xOGwmhldzIsjS3LvoYtq1Ly9WkAhiNhWqyvht9BiZSitGut2XD6uYjK0ZBjJLgEOTr637k0BuE4hBsBG5cyGLQGiJuI+Z72vRYpve/p1r1FxAHKhIpGYrrYAxjQNbJ4izAHxK/S/u16w2TEGMsU1RyFxy4wim8Zjta58j1q3DkLRuGjlsbaH1IGBXmvILbizAyMO2/SgPeD4gSSURhSLlwjEpZjGSGsoYso2PUDpTEZ+FkKctyqyRxM40aQ0oTRtq1H94o2G1Uy3JOS5IZCl3I+aUSDWxYgyDqATtt2vXufJAxc6iNc0M3QbGHlWUeh5X50BZxHEWhpEMbB1jeRV1RHWI7X2VyV94HxWuPWsccQ6SrSax/syyGMCMglpAgIYEm7MwAB2sbmxqsXClmBMmwWdBZAGKzm7F2v4mBtY/HvXqXhjWBrkNxCsIKqABokWRHsSdwUXb40Bkf+oR7vKk5nMEfLvHquUMinVr02Kgm9/K1eJeJVEIm5b6PHrOqIFChIZSC41HwmwW97V6hyM6xI76pOaJWIWynTE0SoASSAAxN79Saw5+E7rpEg3WZDqjDECZ2clNxpYE2+AG1xQF9895ckwfxWmjjiUaFPigSRvE5A82NyewrLGeocOZ7NYXGkWLag+jQLGxOuw2NtxWNieHNZZ9Q1mRJlJQFAywiIgrfdSAfPa+3SsmTKdWH5RIHQ6kUIAwcMCE6WDAbedAa6HiVlkmEikESxxxR3i1bwiRiX1abe8b322HnWVis61YKSeLYhHtexKshIYGxINiCLgketWpeGCxZ2dWkMiSgmMGO6x8vSUvupX1vfes2bK9WGaEkDUpUsiBRc7khOg3vQGDmGYSoHRtpJJHEBjEdxGqr4zzWC6gSep3NtquYfiWNluNRuICvu3YTtoUjfoGBB7aWrJzXKOcUYFQ6Fra0EiEOLMGUn0Bvt09a8tkamSGQneNdNgoVW66TYe7a7EW+tQGNjeICFnQKY5I4ZJV1GJgdA2OlGJG5U2YDr8bZL52q3uGus0MBtp96YRlSN+g5ov8AbWDDwppBUyC3Klh2QBrSkEu7X8T3HXa9X5uHizluYQhlhmK6BfXDywLN2IjF9qAYriPRzVMbB0ieVVLRHUEtfZXJXqpsbXBPmKtLn+k6pA4P7OknKCobs8mhdLBidTEgAdNx53qkPCpW4MgK8uWLaMKxWU3JZgfE4Pnbv3q4/DWv35Dq5McQKqBYxSCRHAufpBdum1AXjxCPd5UnM5giMd4tQJjMinVr06SovfV5W61nZdjhNEsgBAa9wbXBBIINiRsQehrCgyQhxI76pOaJWIXSptC0QQC5sAGv163rMy7BcmMJctYsbkfWZmP+NAZVKUoBSlKAUpSgFUY1WqGgOYXixnD6EU3SZo93NuVexlGmwDAEixNth53GxXM2jwXOlALCMOQp964Ft7CxNxfawvV2DJFUMoeTQ4ccssNA13LaRa4947X2r2MqUwGFizoV0XY+K3QbgDptY+lAaX+3JIZMRzdOrXh0RQzcsGRNzcrcDYk2B937ttgMxMsDvYKRrXa9iVuNSkgGx2NWzw+lnu0jMzI5csNYaP3GWwABA26fGs6HC2QqWZ+t2YgtvfzAA2+FAaSDP2SPDX0Nrjw+u7tzby6V1aQpAFyTckX36W32eYZg6PHHGqs8hb3mKoFRbsSQCb7gD43rHPDMdgFeRRaIEKwseRblk3BNxpHa9ZmOy4SaTqZWQkqyEBhcWI3BFj2tQGri4oLIW5YH+yyYm2q+6MRovYbev5Vdnz9lmiW0ZV2jUgOxkUyDYkaNIF9rE3I39K8YbhZeTGju2pYmhco1g6ObspuL29RY9ayJOHkL6tcg8ccmkMLao1VVb3b3si+dtqA1eXZm50XJZzJjwupyF+bkbSGAG4tYDt61TFZ05w8KSaeZJEJm8boCqlDpuq3DOSAegA1bmtzhsijQqRq8LTMN/wCO2qT8zt2rwnD6gRhZJQYlKK4ZdWk28B8NiPCvlcW69aA94rNGEMbIl3mKKivdQC6lrvbcaQDcDra217jUQcQSRgq+nW+InW7s5RBGRsCq3I3AGw6+m++xmXrKgUlrqVZWB8QZejA+Z6jpvc7Vijh5ABpeRXDvIJAw13k9/qtiD2t5DtQGPheI2eWJdKxiSNH+cZgzFtV1j8NmK6Re9idXQbXt8SZxoYRWuQnPYanQsEYaY1Kgm7MPhtbzrZTZQHZC0khCFWCkrpLIbqzAC5N9+o6VXF5Wrurh3jcKV1RkAlSQdJupuLgfDegNdh87kLYgnlrHGIymt2S2uNXGvwm19W/XcW3q2udySrGVCB1xRiI1MI2tA73JK6gLEG1uq2v51sMTkKOZCWk+c0agCANUZUo422YaF9NuleBkCi/zkuoyCXXddQfRy7jw23XytagNdiM5dihN0tDjOYiuQNUBVbhrdwbG22qsjBZ+xkSPSAOWjDmO3Mk1RByYjbS9jsbkG9zsAL5S5BFpAuxssyX1XJ5xvKSfNiQd/Lern9jLqTxyaY7aE1LpBVCgPS97HvQGsTis8kORHqZ0QKGe8ZcMxE6ldSlVU9Bv6daujiGVlUJGmorMx1MwT5lwpKnTdg1wRcDr9+S3DyG5Z5GcmMiQsutTHq0abKB9N/LfUayEylbqWZ3ZUdNTEElZCC17ADyAFrbCgNYeJ3VWLxqDyoZUCuSPnn5aq5Ki1m3JA6X2Nt/UPEUj6FVELtK0IOpxGbRc0Op06iLAi1uoIvtesufh+NhY6v3aRAhiCBG2qNgfJg1jfuBV5crF4yzu7RuzozkXuyFLEKACLMdrUBrMLn00ksVkUI0EkjqGJbUj6Sqm1utrX7m/Ss/Ic1M6Fjovt4VZiy3F9EgYAhhf7fSkWRIrRspdTGroLMN1chmVrg38QB2t0q9gMtEbM2t3ZwoZnIJsl9I2AHmfvNAZtKXpQClKUAqhqtDQHHtnmIeKR1DBeXiCDyiojMWrlkOTZ76SD2JFulbd5pkwiFCZJNMdzpBax06mC3GpgCTbzIrLTJYgXIU+MMGXU+g6/e+b1aQTc3IA617GWJyhH4tA6eOTULdn1avzoDn5uIZTZYNUjLE0hIhN3cOyCJ025W6EE9QSOm9ZMmPxDDEshX5ksqR6NTMVjSQAsD1sxWwHU3rYHh+GwAUjSGAKvIreI3bU6sGa53Nyd96y4sGqlyotrbW3XdrBb/co+6gOenzbmSRSAK8YxDCI2JNlwrszrY7kksPhXo5tMIIXLamxBjtoh1csNG0jWF/FsABf471uocoiRY1VAFiJMY3spIIuN+zN171aTh+EKVCnSSpA1yWUqSV5d2+bsSfdtQGqXN5wYzMDFGdmflEgtzdIEi3+ZDJpIPdjvtvm51j3jdN9ENiXk0cyzalCq4+gti3i9KyWyKI6bhiFtYGSUjwsWGoFrP4jfxX/ACFXcZlaS21gm3lqcKdwfEoIVug94GgNImfSbSmxjaWeIR6bMOSJbNqvuxMTXB+t5W3uJJIyYZ5WR+ZJGwGjSEvFK/h8W/UAX7HvW1TKIhJzAvjuTe7absLMwS+kMR1Nrnfua8wZJEltKmykMoLOQpUMBpUsQos7Cw23oDn8XxJKiTMrBwITNG5iKL+8VfDdvGtmG/p13rLx+eyRyYg7FIJYBo0+N1kjGoKfNtTXHwIrYrw5AL+DYo0di8hGlrXUAtZRsNh08rVchyOFSCE31BrlnYlgpUFixOohWIF7227UBh4zM5I8IknhaR+Ut0GpbzOq6lAPiA1bfWIHesSLGzvLAGLIDLIvij0mRBEHDFCdurL8Re1bv+yo+VytPzfTTc2AvfY3uLHpY7WFrWrx/YsdlFmOhi6kySlgTe/iLarWJ2vagNfn2YyxkiNlGnDzT+JdVzHosvXYHUb1hTcQSopDWYyfsxUqm6jEGTUoUHxkCOw7kiuixGXJJcuoN42iPX3HtrXbyNh91WpMmiZSpQEFUQ7t0iJMdje40kkgjfegNHhcVNpSBQIdMcpBaOxZI2RUtHfw31i+/lWPl+PaOOIIFDPDgIw5F7czmi5H0rAGw23NdFJkUTKqspOjVpJeQt4/eBbVqYHzBJHTtXpsliK6SgtpRNiwsIyTGAQbjSSSCN96A1WPzCZOYA6Xgg57EpbmXMlltfwjTGQSO9ZOMzWUxkxRSAgxksVDeFiNZjAPjYDyrIk4fha11JsCN3kJILairkt84L72a4rMxOEDrpbVb+VnQ/8AchB/OgOcmz+Tls8bqwhwwxBJjIMpvINOm/zf7prgb3YdLWN+XGSSx4p7ry0EsYiKXLaY+rNe9yzdB5D1vWxbh+EhRosFGkAFwCL30vY/OC9zZr7k9zXqTJImZmKm731jU4VrpoJZA2knTte19h2FAadM5ZGgCm6kwROgiOleYgO8t/eGpSB2Iv1vV3BZvLJHFuitIMVuV2UxPpjJHYbXrYtw/CWDaNxoIszgXjACNYNbUAqjVa9ha9qf+n4bsQnvBwfE9gJPfCjVZAep02oCxw9mrYiMyNpALaQg6goLMWPqxJH8uk+dbiseDAojMygKW06rX30rpXbpcAAfADtWRQClKUApSlAKUpQClKUApSlAKUpQClKUApSlAKUpQClKUApSlAKUpQClKUApSlAKUpQClKUB/9k="/>
          <p:cNvSpPr>
            <a:spLocks noChangeAspect="1" noChangeArrowheads="1"/>
          </p:cNvSpPr>
          <p:nvPr/>
        </p:nvSpPr>
        <p:spPr bwMode="auto">
          <a:xfrm>
            <a:off x="63500" y="-866775"/>
            <a:ext cx="2190750" cy="1790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sp>
        <p:nvSpPr>
          <p:cNvPr id="3" name="AutoShape 4" descr="data:image/jpeg;base64,/9j/4AAQSkZJRgABAQAAAQABAAD/2wCEAAkGBhQSEBQUExQVFRQVFRYUFBUVFRQWFBgaFhUWGBUUFBUYHSYeFxkkGhQVIC8gJCcpLCwtFh4xNTAqNSYtLykBCQoKDgwOGg8PGiohHyQsNSotLy8yLCksKjApLSwsLCwvLCwsLCwsLSwsLCwsLCkvKSwsLCkpLCwsLCksLCwsLP/AABEIALwA5gMBIgACEQEDEQH/xAAcAAEAAQUBAQAAAAAAAAAAAAAABwEDBAUGAgj/xABFEAACAQIEBAMDCQUFBwUAAAABAgMAEQQFEiEGEzFRIkFhBzJxFyNCUoGRlKHSFDNTYnIVk7HB0SRDY4KDkrIWJaLC8P/EABkBAQADAQEAAAAAAAAAAAAAAAABAgQDBf/EAC4RAAICAAUBBwMEAwAAAAAAAAABAgMEERIhQTEFExRRU4HwQlJxImGRoRWx0f/aAAwDAQACEQMRAD8Am+lKUApSlAKUpQClKUApSlAKUpQClKUApSlAKUpQClL0oBSl6XpmBSl6UApSlAKUpQClKUApSlAKUpQClKUApSlAKUpQClK8vIACSbAd+n2mgPVK5TN/aXgoLjmc1vqxDV/8vd/OuLzb2xztcQRJGPJnJd/Q2FlHw8XxrTXhbbOiM88TXDqyXia12YcR4eC/NmjQjyZ11f8Ab1/KoFzLizFz/vMRIR9UMVX7lsLVqK3Q7Mf1yMU+0F9KJwxntXwKX0s8hHTRGQD8GawrSYz20r/usMx78yQL92lWqKqVqj2dSuubM0sda+mxIE/tlxRPgihUeQPMYj7dQB+6sCb2rY9js8a+giU/+V64+qV2WEpX0nJ4q1/UdZ8qGYfxl/u4/wDSnyoZh/GX+6j/ANK5OlX8NV9q/gr4i37mdvh/a7jVFmEL/wBUZH/gwrf5Z7Z0JtPh2UbeKNg49SVIBA+01FNVrlLBUy4yOkcXbHk+kcm4ggxSa4JA48x0ZfRlO6n41sa+eODc1fD42F1JAZ1jceRRmAII+247ECvoZa8TFYfuJ5cM9fDX99HPIrSlKymoUpSgFKUoBSlKAUpSgFKoTWszriXD4RNU0gXrZertb6qjc/4etSk28kQ2ks2bS9a/Ns8gwyappFjHlqO5/pXq32Cov4h9rksl1wq8pf4jWaQ/Ae6n5n4VweKxbyMXkZnc9WdiT99elT2dOW89v9nn246Mdobkl557ZBuuFjv/AMSXp8RGNz9pHwrgc34lxGJN5pXcfVvZB8EFh19KwIMOzsAisxJsAqliT2AHnW+wPs/x0trYdlHS8hEY+0MdX5V6EaqKOuXuYJWXXPk52lSDgfY1iGsZZok9FDOf8hW9wvsYgH7yeVj/ACiNB9xDH86Sx1EecxHBXPgiGlTnD7K8AtrxO1vrSyW+4ED8qz04AwA6YWL7VvXF9p1romdl2fPlo+fL0r6Rh4awq+7h4R/00/zFXP7Dw/8AAh/uo/8ASub7TX2l12c+ZHzUTQGvpX+w8P8AwIf7pP8ASrcnDmGbrh4T/wBJP8hU/wCTX2j/ABz+4+b7Ur6CfgHAHrhYvsW1a/EeyrANe0bL/TLJt8ASR+VXXadfKZR9nz4aIMqtTC3saw3lNOPtiP8A9KysD7I8Ghuxll87O4C/cgX8yau+0aUuSiwFv7Ec8A8PPicZHYHlxMJJW8gFIIW/1mItbtc+VT4KxsDlscKBIkVEHRVAA/8A3rWVXkYnEO+eroj1cPSqY5ClKVmNApSlAKUpQClKtTzhAWYhVAuSSAAO5J6CgLprAzXO4cMmuaRUX16n0VRux+ArhuJPawoJiwa8xjtzCCVv/wANBu59dh8a0OD4Ax+Ofm4pzHf6UtzJbssQI0j0Okela4YbbVa9K/syTxGb01rNmTxN7XJJLphV5S7jmvYufVR7qfE3PwrkMFk2LxrlkjlmJ96Q3Iv2MjbX9Cal/JPZrhMPYlOc4+nL4t/RPdA+wn1NdUkQAAAAA2AHQfDtXfxddKypj7s4+Fst3tl/BEmVexuZrGeZYx9VBzG+82ArsMs9l+Bi6xmVu8ravt0iy/lXW2qtZp4q2fVmmGGqh0RYwuAjjFo0VB2RQo+0Ab1ftSlZup3SyFKUoSKUpQClKUApSlAKUpQC1KUoBSlKAUpSgFKUoBVCarWn4nOL5OnBhOaxtqdgAgsbsNjc9B08772qUs3kQ3kszG4p41gwK+M65CLrEvvn1b6q+p+wGuMXJMfmzB8Qxw+GuCsYB367hDu1x9JvsHSug4Y9nyQNzsSf2jEsdRdrsqk/VB3J/mP2Wqmce0D579mwUf7TOSQSDaJSOt2HW3n5et61wajtVu/Py/BknnJZ2bLy8zccP8IYbBj5qMarbyt4pD38Xl8BYVvLiuYiyrMWAd8ZGjdeXHh0aL4amOsjub/CuNzb2i40zrho1jjmDCGQ6dQMpkKhkLEgIQUO4JG+9c1VO2TeefmXdsa0lll5EtUrDxjypH80iyPtYO/LU+pYKfuAqNs+9peOixDYcQQpICFtd5blgNOlrqN7jy86pVTK15RL2XRrWciVL0JrSZpxAuEhTnEySsAqpGLySuAL6EHle/oL1xXFHFWawoJjFHh4i1gPBJIL9BJckb2PQC1TXTKx5ITujBbkoilczwFxS+OwxkkVVdJDG2m+k2VWBAJNtnA6+VdIz2rnODhJxl1LwkpRUl0PVU1VxuY+0MNP+z4KP9pmJIJBtEtupL/SA8yNvU14z9sxgwrYg4mENGupokgHLO4Ftblm8/Tp5VdUvNJ7ZlXct8t8jtaXrleAeLmx0DmRQskbBW03Cm4uCASbHqCLnpWq4l4/kGMXB4RU5hdY3kkBKhm8gAR08z8dtqlUT1uGW6Id0FFS8zv71W9crLg8xijLLiIcQ4F+XJBoB7qjRsLHtcGsbgribE4xMTK6KNBCRxDwjWqksGcgm9yvXpfpVe6eTknsi3eb6Wtzs6peo24s9oONwjqjYeBCw1A8xpQRe3kEsa6XKOIimXR4rGOqll1mwtsxJjRV3JaxAt1vVpUTjFS8+hWN0XJx8jpL0BqNOKOL8xSLnpCMPASApkCtPvezMhNlB7WJ++t/wPxe2KwjzT6EMbMrtuqWChtRufDsd/KplRNQ18ERvi5aDrapeuCznjHGSxSS4KACBFZjPNsXCglmijJBsAOp6149m3G0+MkeGcKWVA4cLpJ8ViHA2vYi1gKeHnoc9th38dSj5kg0pSuB3FKUoBSlKAVQ1WqNQEbe1HjUxXwsLWci8zg7op6IOxI3J8hbvW49m/CYwuGEjr89KAzd0XqsY7dbn1+FRflg/a81Tm783E6m89gxOn4bBa+gL16GJSprjUud2YKH3tkrHxsjxPMEUsxACgkkmwAAuST2tUM8DxftectMRcB5cRuN9yQgPY+Nfurp/afxKRBJh4d/dGIcdED+7F/W1jt9UHvWP7IMCqQT4l7KGIQMbABYxdzc+V2sf6aVRddErOXshbJWXRhwt2SS5ABv0tv8KgTL81E2aftDKXvK0scYF2dgfmYx2N9Bv02qV+Ns7WPLJpUYESJojO9jzfCCP+Uk1xPsgyEPNJiWG0Xgj/rYXYj1CEf3lMMlCqdj/AxDc7IQX5O/yDISjHEYgh8VJ7zdVjHlFD2Ud/pHc+QrjfbNmYtBAO5lb4Dwp95L/wDbUnaahPO//cM75YJKc0RbH6EX7wjt7r/aarhP1W65dEsy2J/TXoXLyJJ9n2U/s+Xwqfecc1+nWTxeX8pUfZXGe07jZmdsJCxCrtMy9Wb+EPTv3Nx0FSScfGH5IYcwJzNA6hQbA/C/SoH4Wwy4rMIVn3EshaTcjUSrOVv2LC3er4WKnOVs103KYiTjCNcOdiTuE8Dh8rwYfESRxyuA0pdgGG11iA67dgLk3NanPsxxWbfM4SJkwuq7zSAor2Nx130jY6Rcna9q7fCcJ4SNtSYeIN01FQzH/ma5P31n4zGxwoXkZURRuzEADtuf8Kz98tWvLN/v/wAO/dPTozyX7Gu4U4aTBYYRIdRJLO56sxsCfQAAAD0qK/aNkkuExxxCkhZX5qOPoyDcqexBAI9B6G0r4niBExWHw/UzpI6tqG2gKQLdTqBYg/ymr+dZNHioXilF1YfaCOjKfIipqulXZrlz1ItpU4aY8Gp4K4uXHQXNhMlhKg8j5Ov8p/LpW1yrJY8OsgjBAkleZunvPa9tumwqEcHJLlmZWBJaOQI9thIhI2t6qb+ht2qdsbixFE8jGyojOT6KCT/hU4mnu5fp6S3RGHt1xerqiEfaLmAnzOQFrJHohvvsB75PmfEz1I/DuVNiGTFTrZEAGDw56RJayyuP4rC39PlUa8E5McdmAMguoLTy9jZr6PgWIHwBFTwq2Fd8ZJQUa11S3OOFi5uU30zI19s+Y2jggH0maVvguwv9rH7qxuA8kOLgjja4wkTa5B0OImO5B7xoNC+un7tDx7iWxeatEm5BjwyC3nex+PjZt6mbJ8tTDwRxJ7qKFHrbqT6k3P20sfc0Qiur3Fa726UuF/ZzntLxwgy11XwmTTCoFrAH3gB20Kw+2tL7GcrtFNOfpuI1+CC7H73A/wCWsD2zZpeWCAdEVpW+LHSv5K35V2fDojwGX4dZWCXCA9TqklN7ADcnU3kKo1owyS6yZdfrxDfEUdNSgpWA3ClKUApSlAKowqtDQEU8T+zHELiDPgiDd+YE1BHRi1yUJspF9+ot0re5fgM3nULiJY8OlrMY1U4g+gIJRSe4+6u5pWmWJlKKTyeXPJnWHim2s1mcHxjwMz4FIcGgukvMZSw1SXVgzF2O73a9yR08tq8cK8DYhYEixjLyUYuMOliGYnVedx7wB+iNu967+lV7+ejR7lu5hq1HIe0HhnEY2KKKAxhVcu+t2W9lIQABTfc38rWrYcFcPHB4RIm0l7s0hU3BZj5EgXAAUdPKt/Sq97LRo46llVHXr5KMNqiTI+BMxw2NLxiIe+OdIyspDHdtAOrXbuALg71LlKV2utNLkiyqM2m+DVZJkQw6sSxklc6pZWtrkbufIAdAo2H51wfFHstl5zT4Jhu3M5ZbQyte/wA2/Trvva3fpaUaVNd063mhZTCayZwGVS54V0PHh1t/vJSpPrtCxBP2Ct3geEyZFmxkpxMqm6AjTBGe8cQ2v/M1zXSUqJWt9El+BGpLq2yP+L+E8ZiMfHPhyicmOPQ7vYFxI7GyqGPmL3Av03rbx51mCrpbAanAsXTEwiMnuA5DAfEXrqaVLtbSTS2IVSi24trM4DJ/Z3I+MbGY1kaQvzFijuUDC2nUTa4WwsPTrXS8XZZLiMHJDCVDyALdmKgLqBbcAncAi3rW6pUStlKSk+OhaNUUmlycZ7O+C5MCJWm0GSQqAUJaygdyB1J7eVdi97bdfLt6V6pVbLJWS1S6kwhGEdMSNOFPZziYscuJxJiIBeTwOzHW17bFRsCzG/oKkrTVaVNlsrHnL8EV1xrWSIr464Exk+PM0KK6OI7Eui6CiqtmDEG11J8N+tdjlHDkpkXEYx1lnUERqgIghuN+Wp3LHzc7+QtXR0q875SiovgrGmMZOXmLUpSuB2FKUoBSlKAV5kO1eqEUBA8/tHzUOwBawYgf7MO5/lrx8pGbd2/DL+ip6sKqBUHprG1ekiBPlIzbu34Zf0U+UjNu7fhl/RU92pam48bV6S+exAnykZt3b8Mv6KfKRm3dvwy/oqe7UtTcnxtXpL57ECfKRm3dvwy/op8pGbd2/DL+ip7tS1NyPG1ekvnsQJ8pGbd2/DL+inykZt3b8Mv6Knu1LU3HjavSXz2IE+UjNu7fhl/RT5SM27t+GX9FT3alqbjxtXpL57ECfKRm3dvwy/op8pGbd2/DL+ip7tS1NyfG1ekvnsQJ8pGbd2/DL+inykZt3b8Mv6Knu1LU3I8bV6S+exAnykZt3b8Mv6KfKRm3dvwy/oqe7UtTceNq9JfPYgT5SM27t+GX9FPlIzbu34Zf0VPdqWpuPG1ekvnsQJ8pGbd2/DL+ig9o+bd2/DD9FT3aqWpuPG1ekvnsW8MxKKT1Kgn4kC9XaWpUnmClKUApSlAKGlUNAaiLO74toiBywGVW3uXjWNpB2taT43RqxxxclgWikCtEJkJMXiVmCpYB7glnQWNrahcje1xOGwmhldzIsjS3LvoYtq1Ly9WkAhiNhWqyvht9BiZSitGut2XD6uYjK0ZBjJLgEOTr637k0BuE4hBsBG5cyGLQGiJuI+Z72vRYpve/p1r1FxAHKhIpGYrrYAxjQNbJ4izAHxK/S/u16w2TEGMsU1RyFxy4wim8Zjta58j1q3DkLRuGjlsbaH1IGBXmvILbizAyMO2/SgPeD4gSSURhSLlwjEpZjGSGsoYso2PUDpTEZ+FkKctyqyRxM40aQ0oTRtq1H94o2G1Uy3JOS5IZCl3I+aUSDWxYgyDqATtt2vXufJAxc6iNc0M3QbGHlWUeh5X50BZxHEWhpEMbB1jeRV1RHWI7X2VyV94HxWuPWsccQ6SrSax/syyGMCMglpAgIYEm7MwAB2sbmxqsXClmBMmwWdBZAGKzm7F2v4mBtY/HvXqXhjWBrkNxCsIKqABokWRHsSdwUXb40Bkf+oR7vKk5nMEfLvHquUMinVr02Kgm9/K1eJeJVEIm5b6PHrOqIFChIZSC41HwmwW97V6hyM6xI76pOaJWIWynTE0SoASSAAxN79Saw5+E7rpEg3WZDqjDECZ2clNxpYE2+AG1xQF9895ckwfxWmjjiUaFPigSRvE5A82NyewrLGeocOZ7NYXGkWLag+jQLGxOuw2NtxWNieHNZZ9Q1mRJlJQFAywiIgrfdSAfPa+3SsmTKdWH5RIHQ6kUIAwcMCE6WDAbedAa6HiVlkmEikESxxxR3i1bwiRiX1abe8b322HnWVis61YKSeLYhHtexKshIYGxINiCLgketWpeGCxZ2dWkMiSgmMGO6x8vSUvupX1vfes2bK9WGaEkDUpUsiBRc7khOg3vQGDmGYSoHRtpJJHEBjEdxGqr4zzWC6gSep3NtquYfiWNluNRuICvu3YTtoUjfoGBB7aWrJzXKOcUYFQ6Fra0EiEOLMGUn0Bvt09a8tkamSGQneNdNgoVW66TYe7a7EW+tQGNjeICFnQKY5I4ZJV1GJgdA2OlGJG5U2YDr8bZL52q3uGus0MBtp96YRlSN+g5ov8AbWDDwppBUyC3Klh2QBrSkEu7X8T3HXa9X5uHizluYQhlhmK6BfXDywLN2IjF9qAYriPRzVMbB0ieVVLRHUEtfZXJXqpsbXBPmKtLn+k6pA4P7OknKCobs8mhdLBidTEgAdNx53qkPCpW4MgK8uWLaMKxWU3JZgfE4Pnbv3q4/DWv35Dq5McQKqBYxSCRHAufpBdum1AXjxCPd5UnM5giMd4tQJjMinVr06SovfV5W61nZdjhNEsgBAa9wbXBBIINiRsQehrCgyQhxI76pOaJWIXSptC0QQC5sAGv163rMy7BcmMJctYsbkfWZmP+NAZVKUoBSlKAUpSgFUY1WqGgOYXixnD6EU3SZo93NuVexlGmwDAEixNth53GxXM2jwXOlALCMOQp964Ft7CxNxfawvV2DJFUMoeTQ4ccssNA13LaRa4947X2r2MqUwGFizoV0XY+K3QbgDptY+lAaX+3JIZMRzdOrXh0RQzcsGRNzcrcDYk2B937ttgMxMsDvYKRrXa9iVuNSkgGx2NWzw+lnu0jMzI5csNYaP3GWwABA26fGs6HC2QqWZ+t2YgtvfzAA2+FAaSDP2SPDX0Nrjw+u7tzby6V1aQpAFyTckX36W32eYZg6PHHGqs8hb3mKoFRbsSQCb7gD43rHPDMdgFeRRaIEKwseRblk3BNxpHa9ZmOy4SaTqZWQkqyEBhcWI3BFj2tQGri4oLIW5YH+yyYm2q+6MRovYbev5Vdnz9lmiW0ZV2jUgOxkUyDYkaNIF9rE3I39K8YbhZeTGju2pYmhco1g6ObspuL29RY9ayJOHkL6tcg8ccmkMLao1VVb3b3si+dtqA1eXZm50XJZzJjwupyF+bkbSGAG4tYDt61TFZ05w8KSaeZJEJm8boCqlDpuq3DOSAegA1bmtzhsijQqRq8LTMN/wCO2qT8zt2rwnD6gRhZJQYlKK4ZdWk28B8NiPCvlcW69aA94rNGEMbIl3mKKivdQC6lrvbcaQDcDra217jUQcQSRgq+nW+InW7s5RBGRsCq3I3AGw6+m++xmXrKgUlrqVZWB8QZejA+Z6jpvc7Vijh5ABpeRXDvIJAw13k9/qtiD2t5DtQGPheI2eWJdKxiSNH+cZgzFtV1j8NmK6Re9idXQbXt8SZxoYRWuQnPYanQsEYaY1Kgm7MPhtbzrZTZQHZC0khCFWCkrpLIbqzAC5N9+o6VXF5Wrurh3jcKV1RkAlSQdJupuLgfDegNdh87kLYgnlrHGIymt2S2uNXGvwm19W/XcW3q2udySrGVCB1xRiI1MI2tA73JK6gLEG1uq2v51sMTkKOZCWk+c0agCANUZUo422YaF9NuleBkCi/zkuoyCXXddQfRy7jw23XytagNdiM5dihN0tDjOYiuQNUBVbhrdwbG22qsjBZ+xkSPSAOWjDmO3Mk1RByYjbS9jsbkG9zsAL5S5BFpAuxssyX1XJ5xvKSfNiQd/Lern9jLqTxyaY7aE1LpBVCgPS97HvQGsTis8kORHqZ0QKGe8ZcMxE6ldSlVU9Bv6daujiGVlUJGmorMx1MwT5lwpKnTdg1wRcDr9+S3DyG5Z5GcmMiQsutTHq0abKB9N/LfUayEylbqWZ3ZUdNTEElZCC17ADyAFrbCgNYeJ3VWLxqDyoZUCuSPnn5aq5Ki1m3JA6X2Nt/UPEUj6FVELtK0IOpxGbRc0Op06iLAi1uoIvtesufh+NhY6v3aRAhiCBG2qNgfJg1jfuBV5crF4yzu7RuzozkXuyFLEKACLMdrUBrMLn00ksVkUI0EkjqGJbUj6Sqm1utrX7m/Ss/Ic1M6Fjovt4VZiy3F9EgYAhhf7fSkWRIrRspdTGroLMN1chmVrg38QB2t0q9gMtEbM2t3ZwoZnIJsl9I2AHmfvNAZtKXpQClKUAqhqtDQHHtnmIeKR1DBeXiCDyiojMWrlkOTZ76SD2JFulbd5pkwiFCZJNMdzpBax06mC3GpgCTbzIrLTJYgXIU+MMGXU+g6/e+b1aQTc3IA617GWJyhH4tA6eOTULdn1avzoDn5uIZTZYNUjLE0hIhN3cOyCJ025W6EE9QSOm9ZMmPxDDEshX5ksqR6NTMVjSQAsD1sxWwHU3rYHh+GwAUjSGAKvIreI3bU6sGa53Nyd96y4sGqlyotrbW3XdrBb/co+6gOenzbmSRSAK8YxDCI2JNlwrszrY7kksPhXo5tMIIXLamxBjtoh1csNG0jWF/FsABf471uocoiRY1VAFiJMY3spIIuN+zN171aTh+EKVCnSSpA1yWUqSV5d2+bsSfdtQGqXN5wYzMDFGdmflEgtzdIEi3+ZDJpIPdjvtvm51j3jdN9ENiXk0cyzalCq4+gti3i9KyWyKI6bhiFtYGSUjwsWGoFrP4jfxX/ACFXcZlaS21gm3lqcKdwfEoIVug94GgNImfSbSmxjaWeIR6bMOSJbNqvuxMTXB+t5W3uJJIyYZ5WR+ZJGwGjSEvFK/h8W/UAX7HvW1TKIhJzAvjuTe7absLMwS+kMR1Nrnfua8wZJEltKmykMoLOQpUMBpUsQos7Cw23oDn8XxJKiTMrBwITNG5iKL+8VfDdvGtmG/p13rLx+eyRyYg7FIJYBo0+N1kjGoKfNtTXHwIrYrw5AL+DYo0di8hGlrXUAtZRsNh08rVchyOFSCE31BrlnYlgpUFixOohWIF7227UBh4zM5I8IknhaR+Ut0GpbzOq6lAPiA1bfWIHesSLGzvLAGLIDLIvij0mRBEHDFCdurL8Re1bv+yo+VytPzfTTc2AvfY3uLHpY7WFrWrx/YsdlFmOhi6kySlgTe/iLarWJ2vagNfn2YyxkiNlGnDzT+JdVzHosvXYHUb1hTcQSopDWYyfsxUqm6jEGTUoUHxkCOw7kiuixGXJJcuoN42iPX3HtrXbyNh91WpMmiZSpQEFUQ7t0iJMdje40kkgjfegNHhcVNpSBQIdMcpBaOxZI2RUtHfw31i+/lWPl+PaOOIIFDPDgIw5F7czmi5H0rAGw23NdFJkUTKqspOjVpJeQt4/eBbVqYHzBJHTtXpsliK6SgtpRNiwsIyTGAQbjSSSCN96A1WPzCZOYA6Xgg57EpbmXMlltfwjTGQSO9ZOMzWUxkxRSAgxksVDeFiNZjAPjYDyrIk4fha11JsCN3kJILairkt84L72a4rMxOEDrpbVb+VnQ/8AchB/OgOcmz+Tls8bqwhwwxBJjIMpvINOm/zf7prgb3YdLWN+XGSSx4p7ry0EsYiKXLaY+rNe9yzdB5D1vWxbh+EhRosFGkAFwCL30vY/OC9zZr7k9zXqTJImZmKm731jU4VrpoJZA2knTte19h2FAadM5ZGgCm6kwROgiOleYgO8t/eGpSB2Iv1vV3BZvLJHFuitIMVuV2UxPpjJHYbXrYtw/CWDaNxoIszgXjACNYNbUAqjVa9ha9qf+n4bsQnvBwfE9gJPfCjVZAep02oCxw9mrYiMyNpALaQg6goLMWPqxJH8uk+dbiseDAojMygKW06rX30rpXbpcAAfADtWRQClKUApSlAKUpQClKUApSlAKUpQClKUApSlAKUpQClKUApSlAKUpQClKUApSlAKUpQClKUB/9k="/>
          <p:cNvSpPr>
            <a:spLocks noChangeAspect="1" noChangeArrowheads="1"/>
          </p:cNvSpPr>
          <p:nvPr/>
        </p:nvSpPr>
        <p:spPr bwMode="auto">
          <a:xfrm>
            <a:off x="215900" y="-714375"/>
            <a:ext cx="2190750" cy="1790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8" name="Picture 6" descr="http://www.789radiosociale.org/local/cache-vignettes/L288xH236/Sans_titre2-2-2643f.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89510" y="1268760"/>
            <a:ext cx="1054490" cy="864096"/>
          </a:xfrm>
          <a:prstGeom prst="rect">
            <a:avLst/>
          </a:prstGeom>
          <a:noFill/>
          <a:extLst>
            <a:ext uri="{909E8E84-426E-40DD-AFC4-6F175D3DCCD1}">
              <a14:hiddenFill xmlns:a14="http://schemas.microsoft.com/office/drawing/2010/main">
                <a:solidFill>
                  <a:srgbClr val="FFFFFF"/>
                </a:solidFill>
              </a14:hiddenFill>
            </a:ext>
          </a:extLst>
        </p:spPr>
      </p:pic>
      <p:sp>
        <p:nvSpPr>
          <p:cNvPr id="4" name="Espace réservé du numéro de diapositive 3"/>
          <p:cNvSpPr>
            <a:spLocks noGrp="1"/>
          </p:cNvSpPr>
          <p:nvPr>
            <p:ph type="sldNum" sz="quarter" idx="12"/>
          </p:nvPr>
        </p:nvSpPr>
        <p:spPr/>
        <p:txBody>
          <a:bodyPr/>
          <a:lstStyle/>
          <a:p>
            <a:fld id="{91F0E8E1-CC45-4D41-A822-185E09D8FDEB}" type="slidenum">
              <a:rPr lang="fr-FR" smtClean="0"/>
              <a:t>3</a:t>
            </a:fld>
            <a:endParaRPr lang="fr-FR" dirty="0"/>
          </a:p>
        </p:txBody>
      </p:sp>
    </p:spTree>
    <p:extLst>
      <p:ext uri="{BB962C8B-B14F-4D97-AF65-F5344CB8AC3E}">
        <p14:creationId xmlns:p14="http://schemas.microsoft.com/office/powerpoint/2010/main" val="120242607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10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fade">
                                      <p:cBhvr>
                                        <p:cTn id="17" dur="1000"/>
                                        <p:tgtEl>
                                          <p:spTgt spid="7">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611560" y="548680"/>
            <a:ext cx="7756263" cy="1054250"/>
          </a:xfrm>
        </p:spPr>
        <p:txBody>
          <a:bodyPr/>
          <a:lstStyle/>
          <a:p>
            <a:r>
              <a:rPr lang="fr-FR" sz="4800" dirty="0" smtClean="0"/>
              <a:t>ANESM</a:t>
            </a:r>
            <a:r>
              <a:rPr lang="fr-FR" dirty="0" smtClean="0"/>
              <a:t> : </a:t>
            </a:r>
            <a:r>
              <a:rPr lang="fr-FR" sz="4800" dirty="0" smtClean="0"/>
              <a:t>Objet et Missions</a:t>
            </a:r>
            <a:endParaRPr lang="fr-FR" dirty="0"/>
          </a:p>
        </p:txBody>
      </p:sp>
      <p:sp>
        <p:nvSpPr>
          <p:cNvPr id="4" name="Rectangle 3"/>
          <p:cNvSpPr/>
          <p:nvPr/>
        </p:nvSpPr>
        <p:spPr>
          <a:xfrm>
            <a:off x="385263" y="2852936"/>
            <a:ext cx="8424936" cy="1815882"/>
          </a:xfrm>
          <a:prstGeom prst="rect">
            <a:avLst/>
          </a:prstGeom>
        </p:spPr>
        <p:txBody>
          <a:bodyPr wrap="square">
            <a:spAutoFit/>
          </a:bodyPr>
          <a:lstStyle/>
          <a:p>
            <a:pPr algn="just"/>
            <a:r>
              <a:rPr lang="fr-FR" sz="2800" b="1" u="sng" dirty="0"/>
              <a:t>Développer</a:t>
            </a:r>
            <a:r>
              <a:rPr lang="fr-FR" sz="2800" dirty="0"/>
              <a:t>, </a:t>
            </a:r>
            <a:r>
              <a:rPr lang="fr-FR" sz="2800" u="sng" dirty="0">
                <a:solidFill>
                  <a:srgbClr val="FF0000"/>
                </a:solidFill>
              </a:rPr>
              <a:t>à travers la promotion des pratiques d’évaluation, une culture de la bientraitance</a:t>
            </a:r>
            <a:r>
              <a:rPr lang="fr-FR" sz="2800" dirty="0"/>
              <a:t> au sein des établissements et services qui accueillent des personnes </a:t>
            </a:r>
            <a:r>
              <a:rPr lang="fr-FR" sz="2800" dirty="0" smtClean="0"/>
              <a:t>vulnérables.</a:t>
            </a:r>
            <a:endParaRPr lang="fr-FR" sz="3200" dirty="0"/>
          </a:p>
        </p:txBody>
      </p:sp>
      <p:pic>
        <p:nvPicPr>
          <p:cNvPr id="5" name="Picture 6" descr="http://www.789radiosociale.org/local/cache-vignettes/L288xH236/Sans_titre2-2-2643f.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81981" y="0"/>
            <a:ext cx="1054490" cy="864096"/>
          </a:xfrm>
          <a:prstGeom prst="rect">
            <a:avLst/>
          </a:prstGeom>
          <a:noFill/>
          <a:extLst>
            <a:ext uri="{909E8E84-426E-40DD-AFC4-6F175D3DCCD1}">
              <a14:hiddenFill xmlns:a14="http://schemas.microsoft.com/office/drawing/2010/main">
                <a:solidFill>
                  <a:srgbClr val="FFFFFF"/>
                </a:solidFill>
              </a14:hiddenFill>
            </a:ext>
          </a:extLst>
        </p:spPr>
      </p:pic>
      <p:sp>
        <p:nvSpPr>
          <p:cNvPr id="2" name="Espace réservé du numéro de diapositive 1"/>
          <p:cNvSpPr>
            <a:spLocks noGrp="1"/>
          </p:cNvSpPr>
          <p:nvPr>
            <p:ph type="sldNum" sz="quarter" idx="12"/>
          </p:nvPr>
        </p:nvSpPr>
        <p:spPr/>
        <p:txBody>
          <a:bodyPr/>
          <a:lstStyle/>
          <a:p>
            <a:fld id="{91F0E8E1-CC45-4D41-A822-185E09D8FDEB}" type="slidenum">
              <a:rPr lang="fr-FR" smtClean="0"/>
              <a:t>4</a:t>
            </a:fld>
            <a:endParaRPr lang="fr-FR" dirty="0"/>
          </a:p>
        </p:txBody>
      </p:sp>
    </p:spTree>
    <p:extLst>
      <p:ext uri="{BB962C8B-B14F-4D97-AF65-F5344CB8AC3E}">
        <p14:creationId xmlns:p14="http://schemas.microsoft.com/office/powerpoint/2010/main" val="80634789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187624" y="332656"/>
            <a:ext cx="6518827" cy="864096"/>
          </a:xfrm>
        </p:spPr>
        <p:txBody>
          <a:bodyPr/>
          <a:lstStyle/>
          <a:p>
            <a:pPr algn="ctr"/>
            <a:r>
              <a:rPr lang="fr-FR" sz="3600" dirty="0" smtClean="0"/>
              <a:t>PRINCIPALES MISSIONS</a:t>
            </a:r>
            <a:endParaRPr lang="fr-FR" sz="3600" dirty="0"/>
          </a:p>
        </p:txBody>
      </p:sp>
      <p:sp>
        <p:nvSpPr>
          <p:cNvPr id="8" name="Espace réservé du contenu 1"/>
          <p:cNvSpPr>
            <a:spLocks noGrp="1"/>
          </p:cNvSpPr>
          <p:nvPr>
            <p:ph idx="1"/>
          </p:nvPr>
        </p:nvSpPr>
        <p:spPr>
          <a:xfrm>
            <a:off x="251520" y="2276872"/>
            <a:ext cx="8177553" cy="4381872"/>
          </a:xfrm>
        </p:spPr>
        <p:txBody>
          <a:bodyPr>
            <a:normAutofit lnSpcReduction="10000"/>
          </a:bodyPr>
          <a:lstStyle/>
          <a:p>
            <a:pPr algn="just"/>
            <a:r>
              <a:rPr lang="fr-FR" sz="2200" b="1" dirty="0"/>
              <a:t>Habiliter des organismes extérieurs </a:t>
            </a:r>
            <a:r>
              <a:rPr lang="fr-FR" sz="2200" dirty="0"/>
              <a:t>qui procèdent à l’évaluation externe des activités et de la qualité des prestations des établissements ou services visés à l’article L 312-1 du CASF.</a:t>
            </a:r>
          </a:p>
          <a:p>
            <a:pPr marL="0" indent="0" algn="just">
              <a:buNone/>
            </a:pPr>
            <a:endParaRPr lang="fr-FR" b="1" dirty="0"/>
          </a:p>
          <a:p>
            <a:pPr algn="just"/>
            <a:r>
              <a:rPr lang="fr-FR" sz="2200" b="1" dirty="0" smtClean="0"/>
              <a:t>Valider</a:t>
            </a:r>
            <a:r>
              <a:rPr lang="fr-FR" sz="2200" b="1" dirty="0"/>
              <a:t>, élaborer ou actualiser </a:t>
            </a:r>
            <a:r>
              <a:rPr lang="fr-FR" sz="2200" dirty="0"/>
              <a:t>des procédures, des références et des recommandations de bonnes pratiques professionnelles et les diffuser. </a:t>
            </a:r>
            <a:endParaRPr lang="fr-FR" sz="2200" dirty="0" smtClean="0"/>
          </a:p>
          <a:p>
            <a:pPr algn="just"/>
            <a:endParaRPr lang="fr-FR" sz="2200" dirty="0"/>
          </a:p>
          <a:p>
            <a:pPr algn="just"/>
            <a:r>
              <a:rPr lang="fr-FR" b="1" dirty="0"/>
              <a:t>Proposer aux pouvoirs publics</a:t>
            </a:r>
            <a:r>
              <a:rPr lang="fr-FR" sz="2000" dirty="0"/>
              <a:t> les évolutions législatives ou réglementaires de nature à favoriser le développement de la qualité dans le secteur social et </a:t>
            </a:r>
            <a:r>
              <a:rPr lang="fr-FR" sz="2000" dirty="0" smtClean="0"/>
              <a:t>médico-social</a:t>
            </a:r>
            <a:endParaRPr lang="fr-FR" b="1" dirty="0" smtClean="0"/>
          </a:p>
          <a:p>
            <a:endParaRPr lang="fr-FR" b="1" dirty="0"/>
          </a:p>
        </p:txBody>
      </p:sp>
      <p:pic>
        <p:nvPicPr>
          <p:cNvPr id="5" name="Picture 6" descr="http://www.789radiosociale.org/local/cache-vignettes/L288xH236/Sans_titre2-2-2643f.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5764"/>
            <a:ext cx="1416797" cy="116098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050" name="Picture 2" descr="http://www.trinoo.net/images/validation-conditionnelle-ruby-on-rail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96336" y="980728"/>
            <a:ext cx="1076356" cy="108012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2" name="Espace réservé du numéro de diapositive 1"/>
          <p:cNvSpPr>
            <a:spLocks noGrp="1"/>
          </p:cNvSpPr>
          <p:nvPr>
            <p:ph type="sldNum" sz="quarter" idx="12"/>
          </p:nvPr>
        </p:nvSpPr>
        <p:spPr/>
        <p:txBody>
          <a:bodyPr/>
          <a:lstStyle/>
          <a:p>
            <a:fld id="{91F0E8E1-CC45-4D41-A822-185E09D8FDEB}" type="slidenum">
              <a:rPr lang="fr-FR" smtClean="0"/>
              <a:t>5</a:t>
            </a:fld>
            <a:endParaRPr lang="fr-FR" dirty="0"/>
          </a:p>
        </p:txBody>
      </p:sp>
    </p:spTree>
    <p:extLst>
      <p:ext uri="{BB962C8B-B14F-4D97-AF65-F5344CB8AC3E}">
        <p14:creationId xmlns:p14="http://schemas.microsoft.com/office/powerpoint/2010/main" val="27537615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10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1000" fill="hold"/>
                                        <p:tgtEl>
                                          <p:spTgt spid="8">
                                            <p:txEl>
                                              <p:pRg st="2" end="2"/>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 calcmode="lin" valueType="num">
                                      <p:cBhvr additive="base">
                                        <p:cTn id="19" dur="1000" fill="hold"/>
                                        <p:tgtEl>
                                          <p:spTgt spid="8">
                                            <p:txEl>
                                              <p:pRg st="4" end="4"/>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8">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12" fill="hold" nodeType="withEffect">
                                  <p:stCondLst>
                                    <p:cond delay="0"/>
                                  </p:stCondLst>
                                  <p:childTnLst>
                                    <p:set>
                                      <p:cBhvr>
                                        <p:cTn id="22" dur="1" fill="hold">
                                          <p:stCondLst>
                                            <p:cond delay="0"/>
                                          </p:stCondLst>
                                        </p:cTn>
                                        <p:tgtEl>
                                          <p:spTgt spid="2050"/>
                                        </p:tgtEl>
                                        <p:attrNameLst>
                                          <p:attrName>style.visibility</p:attrName>
                                        </p:attrNameLst>
                                      </p:cBhvr>
                                      <p:to>
                                        <p:strVal val="visible"/>
                                      </p:to>
                                    </p:set>
                                    <p:anim calcmode="lin" valueType="num">
                                      <p:cBhvr additive="base">
                                        <p:cTn id="23" dur="1000" fill="hold"/>
                                        <p:tgtEl>
                                          <p:spTgt spid="2050"/>
                                        </p:tgtEl>
                                        <p:attrNameLst>
                                          <p:attrName>ppt_x</p:attrName>
                                        </p:attrNameLst>
                                      </p:cBhvr>
                                      <p:tavLst>
                                        <p:tav tm="0">
                                          <p:val>
                                            <p:strVal val="0-#ppt_w/2"/>
                                          </p:val>
                                        </p:tav>
                                        <p:tav tm="100000">
                                          <p:val>
                                            <p:strVal val="#ppt_x"/>
                                          </p:val>
                                        </p:tav>
                                      </p:tavLst>
                                    </p:anim>
                                    <p:anim calcmode="lin" valueType="num">
                                      <p:cBhvr additive="base">
                                        <p:cTn id="24" dur="10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79512" y="2636912"/>
            <a:ext cx="8525798" cy="2232248"/>
          </a:xfrm>
        </p:spPr>
        <p:txBody>
          <a:bodyPr>
            <a:normAutofit fontScale="25000" lnSpcReduction="20000"/>
          </a:bodyPr>
          <a:lstStyle/>
          <a:p>
            <a:pPr marL="0" indent="0">
              <a:buNone/>
            </a:pPr>
            <a:r>
              <a:rPr lang="fr-FR" dirty="0" smtClean="0"/>
              <a:t>	</a:t>
            </a:r>
            <a:r>
              <a:rPr lang="fr-FR" sz="14400" dirty="0" smtClean="0"/>
              <a:t>-</a:t>
            </a:r>
            <a:r>
              <a:rPr lang="fr-FR" sz="8000" dirty="0" smtClean="0"/>
              <a:t> </a:t>
            </a:r>
            <a:r>
              <a:rPr lang="fr-FR" sz="14400" dirty="0" smtClean="0"/>
              <a:t>Le </a:t>
            </a:r>
            <a:r>
              <a:rPr lang="fr-FR" sz="14400" dirty="0"/>
              <a:t>cadre légal </a:t>
            </a:r>
            <a:endParaRPr lang="fr-FR" sz="14400" dirty="0" smtClean="0"/>
          </a:p>
          <a:p>
            <a:pPr marL="0" indent="0">
              <a:buNone/>
            </a:pPr>
            <a:r>
              <a:rPr lang="fr-FR" sz="14400" dirty="0"/>
              <a:t/>
            </a:r>
            <a:br>
              <a:rPr lang="fr-FR" sz="14400" dirty="0"/>
            </a:br>
            <a:r>
              <a:rPr lang="fr-FR" sz="14400" dirty="0"/>
              <a:t>	</a:t>
            </a:r>
            <a:r>
              <a:rPr lang="fr-FR" sz="14400" dirty="0" smtClean="0"/>
              <a:t>- </a:t>
            </a:r>
            <a:r>
              <a:rPr lang="fr-FR" sz="14400" dirty="0"/>
              <a:t>Les </a:t>
            </a:r>
            <a:r>
              <a:rPr lang="fr-FR" sz="14400" dirty="0" smtClean="0"/>
              <a:t>objectifs des évaluations 		interne et  </a:t>
            </a:r>
            <a:r>
              <a:rPr lang="fr-FR" sz="14400" dirty="0"/>
              <a:t>externe</a:t>
            </a:r>
          </a:p>
        </p:txBody>
      </p:sp>
      <p:sp>
        <p:nvSpPr>
          <p:cNvPr id="2" name="Titre 1"/>
          <p:cNvSpPr>
            <a:spLocks noGrp="1"/>
          </p:cNvSpPr>
          <p:nvPr>
            <p:ph type="title"/>
          </p:nvPr>
        </p:nvSpPr>
        <p:spPr>
          <a:xfrm>
            <a:off x="107504" y="260648"/>
            <a:ext cx="8337249" cy="1656184"/>
          </a:xfrm>
        </p:spPr>
        <p:txBody>
          <a:bodyPr/>
          <a:lstStyle/>
          <a:p>
            <a:pPr marL="812800" indent="-812800"/>
            <a:r>
              <a:rPr lang="fr-FR" sz="4400" dirty="0" smtClean="0"/>
              <a:t/>
            </a:r>
            <a:br>
              <a:rPr lang="fr-FR" sz="4400" dirty="0" smtClean="0"/>
            </a:br>
            <a:r>
              <a:rPr lang="fr-FR" sz="4400" dirty="0"/>
              <a:t/>
            </a:r>
            <a:br>
              <a:rPr lang="fr-FR" sz="4400" dirty="0"/>
            </a:br>
            <a:r>
              <a:rPr lang="fr-FR" sz="4000" dirty="0" smtClean="0"/>
              <a:t>2. Le cahier </a:t>
            </a:r>
            <a:r>
              <a:rPr lang="fr-FR" sz="4000" dirty="0"/>
              <a:t>des charges de </a:t>
            </a:r>
            <a:r>
              <a:rPr lang="fr-FR" sz="4000" dirty="0" smtClean="0"/>
              <a:t>l’évaluation</a:t>
            </a:r>
            <a:r>
              <a:rPr lang="fr-FR" dirty="0"/>
              <a:t/>
            </a:r>
            <a:br>
              <a:rPr lang="fr-FR" dirty="0"/>
            </a:br>
            <a:r>
              <a:rPr lang="fr-FR" dirty="0" smtClean="0"/>
              <a:t> </a:t>
            </a:r>
            <a:r>
              <a:rPr lang="fr-FR" dirty="0"/>
              <a:t/>
            </a:r>
            <a:br>
              <a:rPr lang="fr-FR" dirty="0"/>
            </a:br>
            <a:endParaRPr lang="fr-FR" dirty="0"/>
          </a:p>
        </p:txBody>
      </p:sp>
      <p:sp>
        <p:nvSpPr>
          <p:cNvPr id="3" name="Espace réservé du numéro de diapositive 2"/>
          <p:cNvSpPr>
            <a:spLocks noGrp="1"/>
          </p:cNvSpPr>
          <p:nvPr>
            <p:ph type="sldNum" sz="quarter" idx="12"/>
          </p:nvPr>
        </p:nvSpPr>
        <p:spPr/>
        <p:txBody>
          <a:bodyPr/>
          <a:lstStyle/>
          <a:p>
            <a:fld id="{91F0E8E1-CC45-4D41-A822-185E09D8FDEB}" type="slidenum">
              <a:rPr lang="fr-FR" smtClean="0"/>
              <a:t>6</a:t>
            </a:fld>
            <a:endParaRPr lang="fr-FR" dirty="0"/>
          </a:p>
        </p:txBody>
      </p:sp>
    </p:spTree>
    <p:extLst>
      <p:ext uri="{BB962C8B-B14F-4D97-AF65-F5344CB8AC3E}">
        <p14:creationId xmlns:p14="http://schemas.microsoft.com/office/powerpoint/2010/main" val="2540290647"/>
      </p:ext>
    </p:extLst>
  </p:cSld>
  <p:clrMapOvr>
    <a:masterClrMapping/>
  </p:clrMapOvr>
  <p:transition spd="slow">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614493" y="404664"/>
            <a:ext cx="7756263" cy="1054250"/>
          </a:xfrm>
        </p:spPr>
        <p:txBody>
          <a:bodyPr/>
          <a:lstStyle/>
          <a:p>
            <a:r>
              <a:rPr lang="fr-FR" sz="3600" dirty="0" smtClean="0"/>
              <a:t>LE CADRE LEGAL</a:t>
            </a:r>
            <a:endParaRPr lang="fr-FR" sz="3600" dirty="0"/>
          </a:p>
        </p:txBody>
      </p:sp>
      <p:sp>
        <p:nvSpPr>
          <p:cNvPr id="7" name="Rectangle 3"/>
          <p:cNvSpPr txBox="1">
            <a:spLocks noChangeArrowheads="1"/>
          </p:cNvSpPr>
          <p:nvPr/>
        </p:nvSpPr>
        <p:spPr>
          <a:xfrm>
            <a:off x="323850" y="1988840"/>
            <a:ext cx="8337550" cy="4680520"/>
          </a:xfrm>
          <a:prstGeom prst="rect">
            <a:avLst/>
          </a:prstGeom>
          <a:noFill/>
        </p:spPr>
        <p:txBody>
          <a:bodyPr vert="horz" lIns="91440" tIns="45720" rIns="91440" bIns="45720" rtlCol="0">
            <a:normAutofit lnSpcReduction="10000"/>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274320" indent="-274320" algn="just">
              <a:buClr>
                <a:schemeClr val="accent3"/>
              </a:buClr>
              <a:buFont typeface="Wingdings" pitchFamily="2" charset="2"/>
              <a:buNone/>
              <a:defRPr/>
            </a:pPr>
            <a:r>
              <a:rPr lang="fr-FR" sz="2800" b="1" u="sng" dirty="0" smtClean="0">
                <a:latin typeface="Arial Narrow" pitchFamily="34" charset="0"/>
              </a:rPr>
              <a:t>La Loi 2002-2 précise</a:t>
            </a:r>
            <a:r>
              <a:rPr lang="fr-FR" sz="2800" b="1" dirty="0" smtClean="0">
                <a:latin typeface="Arial Narrow" pitchFamily="34" charset="0"/>
              </a:rPr>
              <a:t> :</a:t>
            </a:r>
          </a:p>
          <a:p>
            <a:pPr marL="274320" indent="-274320" algn="just">
              <a:buClr>
                <a:schemeClr val="accent3"/>
              </a:buClr>
              <a:buFont typeface="Wingdings" pitchFamily="2" charset="2"/>
              <a:buNone/>
              <a:defRPr/>
            </a:pPr>
            <a:r>
              <a:rPr lang="fr-FR" sz="2800" dirty="0" smtClean="0">
                <a:latin typeface="Arial Narrow" pitchFamily="34" charset="0"/>
              </a:rPr>
              <a:t>Les établissements procèdent à : </a:t>
            </a:r>
          </a:p>
          <a:p>
            <a:pPr marL="274320" indent="-274320" algn="just">
              <a:buClr>
                <a:schemeClr val="accent3"/>
              </a:buClr>
              <a:buFont typeface="Wingdings" pitchFamily="2" charset="2"/>
              <a:buNone/>
              <a:defRPr/>
            </a:pPr>
            <a:endParaRPr lang="fr-FR" sz="2800" dirty="0" smtClean="0">
              <a:latin typeface="Arial Narrow" pitchFamily="34" charset="0"/>
            </a:endParaRPr>
          </a:p>
          <a:p>
            <a:pPr marL="571500" indent="-571500" algn="just">
              <a:buClr>
                <a:schemeClr val="accent3"/>
              </a:buClr>
              <a:buFont typeface="+mj-lt"/>
              <a:buAutoNum type="romanUcPeriod"/>
              <a:defRPr/>
            </a:pPr>
            <a:r>
              <a:rPr lang="fr-FR" sz="2800" b="1" dirty="0" smtClean="0">
                <a:solidFill>
                  <a:schemeClr val="accent5">
                    <a:lumMod val="60000"/>
                    <a:lumOff val="40000"/>
                  </a:schemeClr>
                </a:solidFill>
                <a:latin typeface="Arial Narrow" pitchFamily="34" charset="0"/>
              </a:rPr>
              <a:t>L’évaluation interne </a:t>
            </a:r>
            <a:r>
              <a:rPr lang="fr-FR" sz="2800" dirty="0" smtClean="0">
                <a:solidFill>
                  <a:schemeClr val="accent5">
                    <a:lumMod val="60000"/>
                    <a:lumOff val="40000"/>
                  </a:schemeClr>
                </a:solidFill>
                <a:latin typeface="Arial Narrow" pitchFamily="34" charset="0"/>
              </a:rPr>
              <a:t>de leurs activités et de la qualité des prestations…</a:t>
            </a:r>
          </a:p>
          <a:p>
            <a:pPr marL="0" indent="0" algn="just">
              <a:buClr>
                <a:schemeClr val="accent3"/>
              </a:buClr>
              <a:buNone/>
              <a:defRPr/>
            </a:pPr>
            <a:endParaRPr lang="fr-FR" sz="2800" dirty="0" smtClean="0">
              <a:solidFill>
                <a:schemeClr val="accent3"/>
              </a:solidFill>
              <a:latin typeface="Arial Narrow" pitchFamily="34" charset="0"/>
            </a:endParaRPr>
          </a:p>
          <a:p>
            <a:pPr marL="571500" indent="-571500" algn="just">
              <a:buClr>
                <a:schemeClr val="accent3"/>
              </a:buClr>
              <a:buFont typeface="+mj-lt"/>
              <a:buAutoNum type="romanUcPeriod"/>
              <a:defRPr/>
            </a:pPr>
            <a:endParaRPr lang="fr-FR" sz="800" dirty="0" smtClean="0">
              <a:latin typeface="Arial Narrow" pitchFamily="34" charset="0"/>
            </a:endParaRPr>
          </a:p>
          <a:p>
            <a:pPr marL="1444625" lvl="1" indent="-542925" algn="just">
              <a:spcBef>
                <a:spcPts val="0"/>
              </a:spcBef>
              <a:spcAft>
                <a:spcPts val="1800"/>
              </a:spcAft>
              <a:buClr>
                <a:schemeClr val="tx2"/>
              </a:buClr>
              <a:buFont typeface="Wingdings" pitchFamily="2" charset="2"/>
              <a:buChar char="Ø"/>
              <a:defRPr/>
            </a:pPr>
            <a:r>
              <a:rPr lang="fr-FR" dirty="0" smtClean="0">
                <a:latin typeface="Arial Narrow" pitchFamily="34" charset="0"/>
              </a:rPr>
              <a:t>Au regard de </a:t>
            </a:r>
            <a:r>
              <a:rPr lang="fr-FR" b="1" dirty="0" smtClean="0">
                <a:latin typeface="Arial Narrow" pitchFamily="34" charset="0"/>
              </a:rPr>
              <a:t>références</a:t>
            </a:r>
            <a:r>
              <a:rPr lang="fr-FR" dirty="0" smtClean="0">
                <a:latin typeface="Arial Narrow" pitchFamily="34" charset="0"/>
              </a:rPr>
              <a:t> et de </a:t>
            </a:r>
            <a:r>
              <a:rPr lang="fr-FR" b="1" dirty="0" smtClean="0">
                <a:latin typeface="Arial Narrow" pitchFamily="34" charset="0"/>
              </a:rPr>
              <a:t>recommandations</a:t>
            </a:r>
            <a:r>
              <a:rPr lang="fr-FR" dirty="0" smtClean="0">
                <a:latin typeface="Arial Narrow" pitchFamily="34" charset="0"/>
              </a:rPr>
              <a:t> bonnes pratiques professionnelles validées par l’ANESM</a:t>
            </a:r>
          </a:p>
          <a:p>
            <a:pPr marL="1444625" lvl="1" indent="-542925" algn="just">
              <a:spcBef>
                <a:spcPts val="0"/>
              </a:spcBef>
              <a:spcAft>
                <a:spcPts val="1800"/>
              </a:spcAft>
              <a:buClr>
                <a:schemeClr val="tx2"/>
              </a:buClr>
              <a:buFont typeface="Wingdings" pitchFamily="2" charset="2"/>
              <a:buChar char="Ø"/>
              <a:defRPr/>
            </a:pPr>
            <a:r>
              <a:rPr lang="fr-FR" dirty="0" smtClean="0">
                <a:latin typeface="Arial Narrow" pitchFamily="34" charset="0"/>
              </a:rPr>
              <a:t>Menée tous les </a:t>
            </a:r>
            <a:r>
              <a:rPr lang="fr-FR" b="1" dirty="0" smtClean="0">
                <a:latin typeface="Arial Narrow" pitchFamily="34" charset="0"/>
              </a:rPr>
              <a:t>5 ans</a:t>
            </a:r>
            <a:r>
              <a:rPr lang="fr-FR" dirty="0" smtClean="0">
                <a:latin typeface="Arial Narrow" pitchFamily="34" charset="0"/>
              </a:rPr>
              <a:t>, les résultats sont communiqués à l’autorité ayant délivré l’autorisation.</a:t>
            </a:r>
          </a:p>
          <a:p>
            <a:pPr marL="274320" indent="-274320" algn="just">
              <a:buClr>
                <a:schemeClr val="accent3"/>
              </a:buClr>
              <a:buFont typeface="Wingdings" pitchFamily="2" charset="2"/>
              <a:buNone/>
              <a:defRPr/>
            </a:pPr>
            <a:endParaRPr lang="fr-FR" sz="900" dirty="0">
              <a:latin typeface="Arial Narrow" pitchFamily="34" charset="0"/>
            </a:endParaRPr>
          </a:p>
        </p:txBody>
      </p:sp>
      <p:sp>
        <p:nvSpPr>
          <p:cNvPr id="2" name="Espace réservé du numéro de diapositive 1"/>
          <p:cNvSpPr>
            <a:spLocks noGrp="1"/>
          </p:cNvSpPr>
          <p:nvPr>
            <p:ph type="sldNum" sz="quarter" idx="12"/>
          </p:nvPr>
        </p:nvSpPr>
        <p:spPr/>
        <p:txBody>
          <a:bodyPr/>
          <a:lstStyle/>
          <a:p>
            <a:fld id="{91F0E8E1-CC45-4D41-A822-185E09D8FDEB}" type="slidenum">
              <a:rPr lang="fr-FR" smtClean="0"/>
              <a:t>7</a:t>
            </a:fld>
            <a:endParaRPr lang="fr-FR" dirty="0"/>
          </a:p>
        </p:txBody>
      </p:sp>
    </p:spTree>
    <p:extLst>
      <p:ext uri="{BB962C8B-B14F-4D97-AF65-F5344CB8AC3E}">
        <p14:creationId xmlns:p14="http://schemas.microsoft.com/office/powerpoint/2010/main" val="10723904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Scale>
                                      <p:cBhvr>
                                        <p:cTn id="7" dur="1000" decel="50000" fill="hold">
                                          <p:stCondLst>
                                            <p:cond delay="0"/>
                                          </p:stCondLst>
                                        </p:cTn>
                                        <p:tgtEl>
                                          <p:spTgt spid="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
                                            <p:txEl>
                                              <p:pRg st="0" end="0"/>
                                            </p:txEl>
                                          </p:spTgt>
                                        </p:tgtEl>
                                        <p:attrNameLst>
                                          <p:attrName>ppt_x</p:attrName>
                                          <p:attrName>ppt_y</p:attrName>
                                        </p:attrNameLst>
                                      </p:cBhvr>
                                    </p:animMotion>
                                    <p:animEffect transition="in" filter="fade">
                                      <p:cBhvr>
                                        <p:cTn id="9" dur="1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Scale>
                                      <p:cBhvr>
                                        <p:cTn id="14" dur="1000" decel="50000" fill="hold">
                                          <p:stCondLst>
                                            <p:cond delay="0"/>
                                          </p:stCondLst>
                                        </p:cTn>
                                        <p:tgtEl>
                                          <p:spTgt spid="7">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7">
                                            <p:txEl>
                                              <p:pRg st="1" end="1"/>
                                            </p:txEl>
                                          </p:spTgt>
                                        </p:tgtEl>
                                        <p:attrNameLst>
                                          <p:attrName>ppt_x</p:attrName>
                                          <p:attrName>ppt_y</p:attrName>
                                        </p:attrNameLst>
                                      </p:cBhvr>
                                    </p:animMotion>
                                    <p:animEffect transition="in" filter="fade">
                                      <p:cBhvr>
                                        <p:cTn id="16" dur="10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Scale>
                                      <p:cBhvr>
                                        <p:cTn id="21" dur="1000" decel="50000" fill="hold">
                                          <p:stCondLst>
                                            <p:cond delay="0"/>
                                          </p:stCondLst>
                                        </p:cTn>
                                        <p:tgtEl>
                                          <p:spTgt spid="7">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7">
                                            <p:txEl>
                                              <p:pRg st="3" end="3"/>
                                            </p:txEl>
                                          </p:spTgt>
                                        </p:tgtEl>
                                        <p:attrNameLst>
                                          <p:attrName>ppt_x</p:attrName>
                                          <p:attrName>ppt_y</p:attrName>
                                        </p:attrNameLst>
                                      </p:cBhvr>
                                    </p:animMotion>
                                    <p:animEffect transition="in" filter="fade">
                                      <p:cBhvr>
                                        <p:cTn id="23" dur="1000"/>
                                        <p:tgtEl>
                                          <p:spTgt spid="7">
                                            <p:txEl>
                                              <p:pRg st="3" end="3"/>
                                            </p:txEl>
                                          </p:spTgt>
                                        </p:tgtEl>
                                      </p:cBhvr>
                                    </p:animEffect>
                                  </p:childTnLst>
                                </p:cTn>
                              </p:par>
                              <p:par>
                                <p:cTn id="24" presetID="52" presetClass="entr" presetSubtype="0" fill="hold" grpId="0" nodeType="withEffect">
                                  <p:stCondLst>
                                    <p:cond delay="0"/>
                                  </p:stCondLst>
                                  <p:childTnLst>
                                    <p:set>
                                      <p:cBhvr>
                                        <p:cTn id="25" dur="1" fill="hold">
                                          <p:stCondLst>
                                            <p:cond delay="0"/>
                                          </p:stCondLst>
                                        </p:cTn>
                                        <p:tgtEl>
                                          <p:spTgt spid="7">
                                            <p:txEl>
                                              <p:pRg st="6" end="6"/>
                                            </p:txEl>
                                          </p:spTgt>
                                        </p:tgtEl>
                                        <p:attrNameLst>
                                          <p:attrName>style.visibility</p:attrName>
                                        </p:attrNameLst>
                                      </p:cBhvr>
                                      <p:to>
                                        <p:strVal val="visible"/>
                                      </p:to>
                                    </p:set>
                                    <p:animScale>
                                      <p:cBhvr>
                                        <p:cTn id="26" dur="1000" decel="50000" fill="hold">
                                          <p:stCondLst>
                                            <p:cond delay="0"/>
                                          </p:stCondLst>
                                        </p:cTn>
                                        <p:tgtEl>
                                          <p:spTgt spid="7">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7">
                                            <p:txEl>
                                              <p:pRg st="6" end="6"/>
                                            </p:txEl>
                                          </p:spTgt>
                                        </p:tgtEl>
                                        <p:attrNameLst>
                                          <p:attrName>ppt_x</p:attrName>
                                          <p:attrName>ppt_y</p:attrName>
                                        </p:attrNameLst>
                                      </p:cBhvr>
                                    </p:animMotion>
                                    <p:animEffect transition="in" filter="fade">
                                      <p:cBhvr>
                                        <p:cTn id="28" dur="1000"/>
                                        <p:tgtEl>
                                          <p:spTgt spid="7">
                                            <p:txEl>
                                              <p:pRg st="6" end="6"/>
                                            </p:txEl>
                                          </p:spTgt>
                                        </p:tgtEl>
                                      </p:cBhvr>
                                    </p:animEffect>
                                  </p:childTnLst>
                                </p:cTn>
                              </p:par>
                              <p:par>
                                <p:cTn id="29" presetID="52" presetClass="entr" presetSubtype="0" fill="hold" grpId="0" nodeType="with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animScale>
                                      <p:cBhvr>
                                        <p:cTn id="31" dur="1000" decel="50000" fill="hold">
                                          <p:stCondLst>
                                            <p:cond delay="0"/>
                                          </p:stCondLst>
                                        </p:cTn>
                                        <p:tgtEl>
                                          <p:spTgt spid="7">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7">
                                            <p:txEl>
                                              <p:pRg st="7" end="7"/>
                                            </p:txEl>
                                          </p:spTgt>
                                        </p:tgtEl>
                                        <p:attrNameLst>
                                          <p:attrName>ppt_x</p:attrName>
                                          <p:attrName>ppt_y</p:attrName>
                                        </p:attrNameLst>
                                      </p:cBhvr>
                                    </p:animMotion>
                                    <p:animEffect transition="in" filter="fade">
                                      <p:cBhvr>
                                        <p:cTn id="33" dur="10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468313" y="1041322"/>
            <a:ext cx="8110537" cy="3600400"/>
          </a:xfrm>
          <a:prstGeom prst="rect">
            <a:avLst/>
          </a:prstGeom>
        </p:spPr>
        <p:txBody>
          <a:bodyPr>
            <a:normAutofit/>
          </a:bodyPr>
          <a:lst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a:lstStyle>
          <a:p>
            <a:pPr marL="571500" indent="-571500" algn="just">
              <a:lnSpc>
                <a:spcPct val="90000"/>
              </a:lnSpc>
              <a:buClr>
                <a:schemeClr val="accent3"/>
              </a:buClr>
              <a:buFont typeface="+mj-lt"/>
              <a:buAutoNum type="romanUcPeriod" startAt="2"/>
              <a:defRPr/>
            </a:pPr>
            <a:r>
              <a:rPr lang="fr-FR" sz="2800" b="1" dirty="0" smtClean="0">
                <a:solidFill>
                  <a:schemeClr val="accent5">
                    <a:lumMod val="60000"/>
                    <a:lumOff val="40000"/>
                  </a:schemeClr>
                </a:solidFill>
                <a:latin typeface="Arial Narrow" pitchFamily="34" charset="0"/>
              </a:rPr>
              <a:t>L’évaluation externe impose : </a:t>
            </a:r>
            <a:r>
              <a:rPr lang="fr-FR" sz="2800" dirty="0" smtClean="0">
                <a:solidFill>
                  <a:schemeClr val="accent5">
                    <a:lumMod val="60000"/>
                    <a:lumOff val="40000"/>
                  </a:schemeClr>
                </a:solidFill>
                <a:latin typeface="Arial Narrow" pitchFamily="34" charset="0"/>
              </a:rPr>
              <a:t> </a:t>
            </a:r>
          </a:p>
          <a:p>
            <a:pPr marL="571500" indent="-571500" algn="just">
              <a:lnSpc>
                <a:spcPct val="90000"/>
              </a:lnSpc>
              <a:buClr>
                <a:schemeClr val="accent3"/>
              </a:buClr>
              <a:buFont typeface="Wingdings 2"/>
              <a:buNone/>
              <a:defRPr/>
            </a:pPr>
            <a:endParaRPr lang="fr-FR" sz="2800" dirty="0" smtClean="0">
              <a:solidFill>
                <a:schemeClr val="accent3"/>
              </a:solidFill>
              <a:latin typeface="Arial Narrow" pitchFamily="34" charset="0"/>
            </a:endParaRPr>
          </a:p>
          <a:p>
            <a:pPr marL="1033145" indent="-542925" algn="just">
              <a:lnSpc>
                <a:spcPct val="90000"/>
              </a:lnSpc>
              <a:spcBef>
                <a:spcPts val="0"/>
              </a:spcBef>
              <a:spcAft>
                <a:spcPts val="1800"/>
              </a:spcAft>
              <a:buClr>
                <a:schemeClr val="tx2"/>
              </a:buClr>
              <a:buFont typeface="Wingdings" pitchFamily="2" charset="2"/>
              <a:buChar char="Ø"/>
              <a:defRPr/>
            </a:pPr>
            <a:r>
              <a:rPr lang="fr-FR" sz="2600" dirty="0">
                <a:latin typeface="Arial Narrow" pitchFamily="34" charset="0"/>
              </a:rPr>
              <a:t>Les établissements et services font procéder à l'évaluation de leurs activités et de la qualité des prestations qu'ils délivrent par </a:t>
            </a:r>
            <a:r>
              <a:rPr lang="fr-FR" sz="2600" b="1" dirty="0">
                <a:latin typeface="Arial Narrow" pitchFamily="34" charset="0"/>
              </a:rPr>
              <a:t>un organisme extérieur tous les 7 ans</a:t>
            </a:r>
            <a:r>
              <a:rPr lang="fr-FR" sz="2600" dirty="0" smtClean="0">
                <a:latin typeface="Arial Narrow" pitchFamily="34" charset="0"/>
              </a:rPr>
              <a:t>.</a:t>
            </a:r>
            <a:endParaRPr lang="fr-FR" sz="2800" b="1" dirty="0">
              <a:latin typeface="+mj-lt"/>
            </a:endParaRPr>
          </a:p>
          <a:p>
            <a:pPr marL="1033145" indent="-542925" algn="just">
              <a:lnSpc>
                <a:spcPct val="90000"/>
              </a:lnSpc>
              <a:spcBef>
                <a:spcPts val="0"/>
              </a:spcBef>
              <a:spcAft>
                <a:spcPts val="1800"/>
              </a:spcAft>
              <a:buClr>
                <a:schemeClr val="tx2"/>
              </a:buClr>
              <a:buFont typeface="Wingdings" pitchFamily="2" charset="2"/>
              <a:buChar char="Ø"/>
              <a:defRPr/>
            </a:pPr>
            <a:r>
              <a:rPr lang="fr-FR" sz="2600" dirty="0">
                <a:latin typeface="Arial Narrow" pitchFamily="34" charset="0"/>
              </a:rPr>
              <a:t>Les résultats de cette évaluation sont également communiqués à l'autorité ayant délivré l'autorisation.</a:t>
            </a:r>
          </a:p>
          <a:p>
            <a:pPr marL="490220" indent="0" algn="just">
              <a:lnSpc>
                <a:spcPct val="90000"/>
              </a:lnSpc>
              <a:spcBef>
                <a:spcPts val="0"/>
              </a:spcBef>
              <a:spcAft>
                <a:spcPts val="1800"/>
              </a:spcAft>
              <a:buClr>
                <a:schemeClr val="tx2"/>
              </a:buClr>
              <a:buNone/>
              <a:defRPr/>
            </a:pPr>
            <a:endParaRPr lang="fr-FR" sz="2800" dirty="0" smtClean="0">
              <a:latin typeface="Arial Narrow" pitchFamily="34" charset="0"/>
            </a:endParaRPr>
          </a:p>
        </p:txBody>
      </p:sp>
      <p:sp>
        <p:nvSpPr>
          <p:cNvPr id="5" name="ZoneTexte 4"/>
          <p:cNvSpPr txBox="1"/>
          <p:nvPr/>
        </p:nvSpPr>
        <p:spPr>
          <a:xfrm>
            <a:off x="137195" y="5085184"/>
            <a:ext cx="8784976" cy="1384300"/>
          </a:xfrm>
          <a:prstGeom prst="rect">
            <a:avLst/>
          </a:prstGeom>
          <a:noFill/>
        </p:spPr>
        <p:txBody>
          <a:bodyPr wrap="square">
            <a:spAutoFit/>
          </a:bodyPr>
          <a:lstStyle/>
          <a:p>
            <a:pPr algn="ctr">
              <a:defRPr/>
            </a:pPr>
            <a:r>
              <a:rPr lang="fr-FR" sz="2800" b="1" dirty="0">
                <a:solidFill>
                  <a:schemeClr val="accent5"/>
                </a:solidFill>
                <a:latin typeface="Arial Narrow" pitchFamily="34" charset="0"/>
                <a:cs typeface="Times New Roman" pitchFamily="18" charset="0"/>
              </a:rPr>
              <a:t>Ces deux démarches d’évaluation </a:t>
            </a:r>
          </a:p>
          <a:p>
            <a:pPr algn="ctr">
              <a:defRPr/>
            </a:pPr>
            <a:r>
              <a:rPr lang="fr-FR" sz="2800" b="1" dirty="0">
                <a:solidFill>
                  <a:schemeClr val="accent5"/>
                </a:solidFill>
                <a:latin typeface="Arial Narrow" pitchFamily="34" charset="0"/>
                <a:cs typeface="Times New Roman" pitchFamily="18" charset="0"/>
              </a:rPr>
              <a:t>ouvrent au renouvellement d’autorisation </a:t>
            </a:r>
          </a:p>
          <a:p>
            <a:pPr algn="ctr">
              <a:defRPr/>
            </a:pPr>
            <a:r>
              <a:rPr lang="fr-FR" sz="2800" b="1" dirty="0">
                <a:solidFill>
                  <a:schemeClr val="accent5"/>
                </a:solidFill>
                <a:latin typeface="Arial Narrow" pitchFamily="34" charset="0"/>
                <a:cs typeface="Times New Roman" pitchFamily="18" charset="0"/>
              </a:rPr>
              <a:t>des établissements tous les 15 ans.</a:t>
            </a:r>
            <a:endParaRPr lang="fr-FR" sz="2800" b="1" dirty="0">
              <a:solidFill>
                <a:schemeClr val="accent5"/>
              </a:solidFill>
              <a:cs typeface="Times New Roman" pitchFamily="18" charset="0"/>
            </a:endParaRPr>
          </a:p>
        </p:txBody>
      </p:sp>
      <p:sp>
        <p:nvSpPr>
          <p:cNvPr id="6" name="Titre 4"/>
          <p:cNvSpPr txBox="1">
            <a:spLocks/>
          </p:cNvSpPr>
          <p:nvPr/>
        </p:nvSpPr>
        <p:spPr>
          <a:xfrm>
            <a:off x="822587" y="0"/>
            <a:ext cx="7756263" cy="527125"/>
          </a:xfrm>
          <a:prstGeom prst="rect">
            <a:avLst/>
          </a:prstGeom>
        </p:spPr>
        <p:txBody>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dirty="0" smtClean="0"/>
              <a:t>Le cadre légal de l’évaluation</a:t>
            </a:r>
          </a:p>
          <a:p>
            <a:r>
              <a:rPr lang="fr-FR" sz="2000" dirty="0"/>
              <a:t>(</a:t>
            </a:r>
            <a:r>
              <a:rPr lang="fr-FR" sz="2000" i="1" dirty="0"/>
              <a:t>art. L.312-8 CASF)</a:t>
            </a:r>
            <a:endParaRPr lang="fr-FR" sz="2000" dirty="0"/>
          </a:p>
        </p:txBody>
      </p:sp>
      <p:sp>
        <p:nvSpPr>
          <p:cNvPr id="2" name="Espace réservé du numéro de diapositive 1"/>
          <p:cNvSpPr>
            <a:spLocks noGrp="1"/>
          </p:cNvSpPr>
          <p:nvPr>
            <p:ph type="sldNum" sz="quarter" idx="12"/>
          </p:nvPr>
        </p:nvSpPr>
        <p:spPr/>
        <p:txBody>
          <a:bodyPr/>
          <a:lstStyle/>
          <a:p>
            <a:fld id="{91F0E8E1-CC45-4D41-A822-185E09D8FDEB}" type="slidenum">
              <a:rPr lang="fr-FR" smtClean="0"/>
              <a:t>8</a:t>
            </a:fld>
            <a:endParaRPr lang="fr-FR" dirty="0"/>
          </a:p>
        </p:txBody>
      </p:sp>
    </p:spTree>
    <p:extLst>
      <p:ext uri="{BB962C8B-B14F-4D97-AF65-F5344CB8AC3E}">
        <p14:creationId xmlns:p14="http://schemas.microsoft.com/office/powerpoint/2010/main" val="191858351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22895"/>
            <a:ext cx="7756525" cy="865188"/>
          </a:xfrm>
        </p:spPr>
        <p:txBody>
          <a:bodyPr/>
          <a:lstStyle/>
          <a:p>
            <a:pPr marL="812800" indent="-812800"/>
            <a:r>
              <a:rPr lang="fr-FR" sz="4400" dirty="0" smtClean="0"/>
              <a:t/>
            </a:r>
            <a:br>
              <a:rPr lang="fr-FR" sz="4400" dirty="0" smtClean="0"/>
            </a:br>
            <a:r>
              <a:rPr lang="fr-FR" sz="4400" dirty="0"/>
              <a:t/>
            </a:r>
            <a:br>
              <a:rPr lang="fr-FR" sz="4400" dirty="0"/>
            </a:br>
            <a:r>
              <a:rPr lang="fr-FR" dirty="0" smtClean="0"/>
              <a:t>Les objectifs</a:t>
            </a:r>
            <a:r>
              <a:rPr lang="fr-FR" dirty="0"/>
              <a:t/>
            </a:r>
            <a:br>
              <a:rPr lang="fr-FR" dirty="0"/>
            </a:br>
            <a:r>
              <a:rPr lang="fr-FR" dirty="0" smtClean="0"/>
              <a:t> </a:t>
            </a:r>
            <a:r>
              <a:rPr lang="fr-FR" dirty="0"/>
              <a:t/>
            </a:r>
            <a:br>
              <a:rPr lang="fr-FR" dirty="0"/>
            </a:br>
            <a:endParaRPr lang="fr-FR" dirty="0"/>
          </a:p>
        </p:txBody>
      </p:sp>
      <p:sp>
        <p:nvSpPr>
          <p:cNvPr id="5" name="Espace réservé du contenu 4"/>
          <p:cNvSpPr>
            <a:spLocks noGrp="1"/>
          </p:cNvSpPr>
          <p:nvPr>
            <p:ph sz="half" idx="4294967295"/>
          </p:nvPr>
        </p:nvSpPr>
        <p:spPr>
          <a:xfrm>
            <a:off x="4535488" y="1268760"/>
            <a:ext cx="4608512" cy="5400600"/>
          </a:xfrm>
        </p:spPr>
        <p:txBody>
          <a:bodyPr>
            <a:normAutofit/>
          </a:bodyPr>
          <a:lstStyle/>
          <a:p>
            <a:pPr marL="0" indent="0" algn="just">
              <a:buNone/>
            </a:pPr>
            <a:endParaRPr lang="fr-FR" sz="2000" dirty="0"/>
          </a:p>
          <a:p>
            <a:pPr algn="just"/>
            <a:r>
              <a:rPr lang="fr-FR" sz="2000" dirty="0"/>
              <a:t>Porter une appréciation globale sur les objectifs fixés par l’établissement, leur adéquation aux besoins et leur impact sur l’organisation et la qualité des </a:t>
            </a:r>
            <a:r>
              <a:rPr lang="fr-FR" sz="2000" dirty="0" smtClean="0"/>
              <a:t>prestations</a:t>
            </a:r>
          </a:p>
          <a:p>
            <a:pPr marL="0" indent="0" algn="just">
              <a:buNone/>
            </a:pPr>
            <a:endParaRPr lang="fr-FR" sz="2000" dirty="0"/>
          </a:p>
          <a:p>
            <a:pPr algn="just"/>
            <a:r>
              <a:rPr lang="fr-FR" sz="2000" dirty="0"/>
              <a:t>Guider l’établissement vers une meilleure application des recommandations de bonnes </a:t>
            </a:r>
            <a:r>
              <a:rPr lang="fr-FR" sz="2000" dirty="0" smtClean="0"/>
              <a:t>pratiques</a:t>
            </a:r>
          </a:p>
          <a:p>
            <a:pPr algn="just"/>
            <a:endParaRPr lang="fr-FR" sz="2000" dirty="0"/>
          </a:p>
          <a:p>
            <a:pPr algn="just"/>
            <a:r>
              <a:rPr lang="fr-FR" sz="2000" dirty="0"/>
              <a:t>Constater une évolution dans le temps </a:t>
            </a:r>
            <a:r>
              <a:rPr lang="fr-FR" sz="2000" dirty="0" smtClean="0"/>
              <a:t>des mesures prises</a:t>
            </a:r>
            <a:endParaRPr lang="fr-FR" sz="2000" dirty="0"/>
          </a:p>
          <a:p>
            <a:pPr marL="0" indent="0" algn="just">
              <a:buNone/>
            </a:pPr>
            <a:endParaRPr lang="fr-FR" sz="1700" dirty="0" smtClean="0"/>
          </a:p>
          <a:p>
            <a:pPr algn="just"/>
            <a:endParaRPr lang="fr-FR" sz="2000" dirty="0"/>
          </a:p>
          <a:p>
            <a:pPr algn="just"/>
            <a:endParaRPr lang="fr-FR" sz="2000" dirty="0"/>
          </a:p>
          <a:p>
            <a:pPr marL="0" indent="0" algn="just">
              <a:buNone/>
            </a:pPr>
            <a:endParaRPr lang="fr-FR" sz="2000" dirty="0"/>
          </a:p>
        </p:txBody>
      </p:sp>
      <p:sp>
        <p:nvSpPr>
          <p:cNvPr id="3" name="Espace réservé du texte 2"/>
          <p:cNvSpPr>
            <a:spLocks noGrp="1"/>
          </p:cNvSpPr>
          <p:nvPr>
            <p:ph type="body" idx="4294967295"/>
          </p:nvPr>
        </p:nvSpPr>
        <p:spPr>
          <a:xfrm>
            <a:off x="827584" y="936526"/>
            <a:ext cx="2808312" cy="476250"/>
          </a:xfrm>
        </p:spPr>
        <p:txBody>
          <a:bodyPr/>
          <a:lstStyle/>
          <a:p>
            <a:pPr marL="0" indent="0">
              <a:buNone/>
            </a:pPr>
            <a:r>
              <a:rPr lang="fr-FR" u="sng" dirty="0" smtClean="0">
                <a:effectLst>
                  <a:outerShdw blurRad="38100" dist="38100" dir="2700000" algn="tl">
                    <a:srgbClr val="000000">
                      <a:alpha val="43137"/>
                    </a:srgbClr>
                  </a:outerShdw>
                </a:effectLst>
              </a:rPr>
              <a:t>Evaluation interne</a:t>
            </a:r>
            <a:endParaRPr lang="fr-FR" u="sng" dirty="0">
              <a:effectLst>
                <a:outerShdw blurRad="38100" dist="38100" dir="2700000" algn="tl">
                  <a:srgbClr val="000000">
                    <a:alpha val="43137"/>
                  </a:srgbClr>
                </a:outerShdw>
              </a:effectLst>
            </a:endParaRPr>
          </a:p>
        </p:txBody>
      </p:sp>
      <p:sp>
        <p:nvSpPr>
          <p:cNvPr id="4" name="Espace réservé du texte 3"/>
          <p:cNvSpPr>
            <a:spLocks noGrp="1"/>
          </p:cNvSpPr>
          <p:nvPr>
            <p:ph type="body" sz="quarter" idx="4294967295"/>
          </p:nvPr>
        </p:nvSpPr>
        <p:spPr>
          <a:xfrm>
            <a:off x="5652120" y="1007964"/>
            <a:ext cx="2592288" cy="404812"/>
          </a:xfrm>
        </p:spPr>
        <p:txBody>
          <a:bodyPr>
            <a:normAutofit fontScale="92500" lnSpcReduction="10000"/>
          </a:bodyPr>
          <a:lstStyle/>
          <a:p>
            <a:pPr marL="0" indent="0">
              <a:buNone/>
            </a:pPr>
            <a:r>
              <a:rPr lang="fr-FR" u="sng" dirty="0" smtClean="0">
                <a:effectLst>
                  <a:outerShdw blurRad="38100" dist="38100" dir="2700000" algn="tl">
                    <a:srgbClr val="000000">
                      <a:alpha val="43137"/>
                    </a:srgbClr>
                  </a:outerShdw>
                </a:effectLst>
              </a:rPr>
              <a:t>Evaluation externe</a:t>
            </a:r>
            <a:endParaRPr lang="fr-FR" u="sng" dirty="0">
              <a:effectLst>
                <a:outerShdw blurRad="38100" dist="38100" dir="2700000" algn="tl">
                  <a:srgbClr val="000000">
                    <a:alpha val="43137"/>
                  </a:srgbClr>
                </a:outerShdw>
              </a:effectLst>
            </a:endParaRPr>
          </a:p>
        </p:txBody>
      </p:sp>
      <p:sp>
        <p:nvSpPr>
          <p:cNvPr id="6" name="Espace réservé du contenu 5"/>
          <p:cNvSpPr>
            <a:spLocks noGrp="1"/>
          </p:cNvSpPr>
          <p:nvPr>
            <p:ph sz="quarter" idx="4294967295"/>
          </p:nvPr>
        </p:nvSpPr>
        <p:spPr>
          <a:xfrm>
            <a:off x="107504" y="1484784"/>
            <a:ext cx="4176713" cy="4968552"/>
          </a:xfrm>
        </p:spPr>
        <p:txBody>
          <a:bodyPr>
            <a:normAutofit fontScale="85000" lnSpcReduction="10000"/>
          </a:bodyPr>
          <a:lstStyle/>
          <a:p>
            <a:pPr marL="0" indent="0">
              <a:buNone/>
            </a:pPr>
            <a:endParaRPr lang="fr-FR" dirty="0" smtClean="0"/>
          </a:p>
          <a:p>
            <a:pPr algn="just"/>
            <a:r>
              <a:rPr lang="fr-FR" dirty="0" smtClean="0"/>
              <a:t>Porter une appréciation globale sur l’établissement</a:t>
            </a:r>
          </a:p>
          <a:p>
            <a:pPr marL="0" indent="0" algn="just">
              <a:buNone/>
            </a:pPr>
            <a:endParaRPr lang="fr-FR" dirty="0" smtClean="0"/>
          </a:p>
          <a:p>
            <a:pPr algn="just"/>
            <a:r>
              <a:rPr lang="fr-FR" dirty="0" smtClean="0"/>
              <a:t>Vise une appréciation de la cohérence, de la pertinence, de l’efficacité, de l’efficience et de l’impact des actions produites</a:t>
            </a:r>
          </a:p>
          <a:p>
            <a:pPr marL="0" indent="0" algn="just">
              <a:buNone/>
            </a:pPr>
            <a:endParaRPr lang="fr-FR" dirty="0" smtClean="0"/>
          </a:p>
          <a:p>
            <a:pPr algn="just"/>
            <a:r>
              <a:rPr lang="fr-FR" dirty="0" smtClean="0"/>
              <a:t>Vise une appréciation des pratiques professionnelles, des recommandations des bonnes pratiques</a:t>
            </a:r>
          </a:p>
          <a:p>
            <a:pPr marL="0" indent="0" algn="just">
              <a:buNone/>
            </a:pPr>
            <a:endParaRPr lang="fr-FR" dirty="0" smtClean="0"/>
          </a:p>
          <a:p>
            <a:pPr algn="just"/>
            <a:r>
              <a:rPr lang="fr-FR" dirty="0"/>
              <a:t>C</a:t>
            </a:r>
            <a:r>
              <a:rPr lang="fr-FR" dirty="0" smtClean="0"/>
              <a:t>oncevoir </a:t>
            </a:r>
            <a:r>
              <a:rPr lang="fr-FR" dirty="0"/>
              <a:t>des pistes </a:t>
            </a:r>
            <a:r>
              <a:rPr lang="fr-FR" dirty="0" smtClean="0"/>
              <a:t>d’amélioration </a:t>
            </a:r>
          </a:p>
          <a:p>
            <a:pPr marL="0" indent="0" algn="just">
              <a:buNone/>
            </a:pPr>
            <a:endParaRPr lang="fr-FR" dirty="0"/>
          </a:p>
        </p:txBody>
      </p:sp>
      <p:cxnSp>
        <p:nvCxnSpPr>
          <p:cNvPr id="8" name="Connecteur droit 7"/>
          <p:cNvCxnSpPr/>
          <p:nvPr/>
        </p:nvCxnSpPr>
        <p:spPr>
          <a:xfrm>
            <a:off x="4499992" y="836712"/>
            <a:ext cx="0" cy="60212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0" y="1412776"/>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Espace réservé du numéro de diapositive 6"/>
          <p:cNvSpPr>
            <a:spLocks noGrp="1"/>
          </p:cNvSpPr>
          <p:nvPr>
            <p:ph type="sldNum" sz="quarter" idx="12"/>
          </p:nvPr>
        </p:nvSpPr>
        <p:spPr/>
        <p:txBody>
          <a:bodyPr/>
          <a:lstStyle/>
          <a:p>
            <a:fld id="{91F0E8E1-CC45-4D41-A822-185E09D8FDEB}" type="slidenum">
              <a:rPr lang="fr-FR" smtClean="0"/>
              <a:t>9</a:t>
            </a:fld>
            <a:endParaRPr lang="fr-FR" dirty="0"/>
          </a:p>
        </p:txBody>
      </p:sp>
    </p:spTree>
    <p:extLst>
      <p:ext uri="{BB962C8B-B14F-4D97-AF65-F5344CB8AC3E}">
        <p14:creationId xmlns:p14="http://schemas.microsoft.com/office/powerpoint/2010/main" val="2778277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6"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7" dur="10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 calcmode="lin" valueType="num">
                                      <p:cBhvr>
                                        <p:cTn id="22"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6">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anim calcmode="lin" valueType="num">
                                      <p:cBhvr>
                                        <p:cTn id="29" dur="10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30" dur="10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31" dur="1000"/>
                                        <p:tgtEl>
                                          <p:spTgt spid="6">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6">
                                            <p:txEl>
                                              <p:pRg st="7" end="7"/>
                                            </p:txEl>
                                          </p:spTgt>
                                        </p:tgtEl>
                                        <p:attrNameLst>
                                          <p:attrName>style.visibility</p:attrName>
                                        </p:attrNameLst>
                                      </p:cBhvr>
                                      <p:to>
                                        <p:strVal val="visible"/>
                                      </p:to>
                                    </p:set>
                                    <p:anim calcmode="lin" valueType="num">
                                      <p:cBhvr>
                                        <p:cTn id="36" dur="1000" fill="hold"/>
                                        <p:tgtEl>
                                          <p:spTgt spid="6">
                                            <p:txEl>
                                              <p:pRg st="7" end="7"/>
                                            </p:txEl>
                                          </p:spTgt>
                                        </p:tgtEl>
                                        <p:attrNameLst>
                                          <p:attrName>ppt_w</p:attrName>
                                        </p:attrNameLst>
                                      </p:cBhvr>
                                      <p:tavLst>
                                        <p:tav tm="0">
                                          <p:val>
                                            <p:strVal val="#ppt_w*0.70"/>
                                          </p:val>
                                        </p:tav>
                                        <p:tav tm="100000">
                                          <p:val>
                                            <p:strVal val="#ppt_w"/>
                                          </p:val>
                                        </p:tav>
                                      </p:tavLst>
                                    </p:anim>
                                    <p:anim calcmode="lin" valueType="num">
                                      <p:cBhvr>
                                        <p:cTn id="37" dur="1000" fill="hold"/>
                                        <p:tgtEl>
                                          <p:spTgt spid="6">
                                            <p:txEl>
                                              <p:pRg st="7" end="7"/>
                                            </p:txEl>
                                          </p:spTgt>
                                        </p:tgtEl>
                                        <p:attrNameLst>
                                          <p:attrName>ppt_h</p:attrName>
                                        </p:attrNameLst>
                                      </p:cBhvr>
                                      <p:tavLst>
                                        <p:tav tm="0">
                                          <p:val>
                                            <p:strVal val="#ppt_h"/>
                                          </p:val>
                                        </p:tav>
                                        <p:tav tm="100000">
                                          <p:val>
                                            <p:strVal val="#ppt_h"/>
                                          </p:val>
                                        </p:tav>
                                      </p:tavLst>
                                    </p:anim>
                                    <p:animEffect transition="in" filter="fade">
                                      <p:cBhvr>
                                        <p:cTn id="38" dur="1000"/>
                                        <p:tgtEl>
                                          <p:spTgt spid="6">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Effect transition="in" filter="fade">
                                      <p:cBhvr>
                                        <p:cTn id="43" dur="1000"/>
                                        <p:tgtEl>
                                          <p:spTgt spid="4">
                                            <p:txEl>
                                              <p:pRg st="0" end="0"/>
                                            </p:txEl>
                                          </p:spTgt>
                                        </p:tgtEl>
                                      </p:cBhvr>
                                    </p:animEffect>
                                    <p:anim calcmode="lin" valueType="num">
                                      <p:cBhvr>
                                        <p:cTn id="4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55" presetClass="entr" presetSubtype="0" fill="hold" grpId="0" nodeType="clickEffect">
                                  <p:stCondLst>
                                    <p:cond delay="0"/>
                                  </p:stCondLst>
                                  <p:childTnLst>
                                    <p:set>
                                      <p:cBhvr>
                                        <p:cTn id="50" dur="1" fill="hold">
                                          <p:stCondLst>
                                            <p:cond delay="0"/>
                                          </p:stCondLst>
                                        </p:cTn>
                                        <p:tgtEl>
                                          <p:spTgt spid="5">
                                            <p:txEl>
                                              <p:pRg st="1" end="1"/>
                                            </p:txEl>
                                          </p:spTgt>
                                        </p:tgtEl>
                                        <p:attrNameLst>
                                          <p:attrName>style.visibility</p:attrName>
                                        </p:attrNameLst>
                                      </p:cBhvr>
                                      <p:to>
                                        <p:strVal val="visible"/>
                                      </p:to>
                                    </p:set>
                                    <p:anim calcmode="lin" valueType="num">
                                      <p:cBhvr>
                                        <p:cTn id="51"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52"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53" dur="1000"/>
                                        <p:tgtEl>
                                          <p:spTgt spid="5">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5" presetClass="entr" presetSubtype="0" fill="hold" grpId="0" nodeType="clickEffect">
                                  <p:stCondLst>
                                    <p:cond delay="0"/>
                                  </p:stCondLst>
                                  <p:childTnLst>
                                    <p:set>
                                      <p:cBhvr>
                                        <p:cTn id="57" dur="1" fill="hold">
                                          <p:stCondLst>
                                            <p:cond delay="0"/>
                                          </p:stCondLst>
                                        </p:cTn>
                                        <p:tgtEl>
                                          <p:spTgt spid="5">
                                            <p:txEl>
                                              <p:pRg st="3" end="3"/>
                                            </p:txEl>
                                          </p:spTgt>
                                        </p:tgtEl>
                                        <p:attrNameLst>
                                          <p:attrName>style.visibility</p:attrName>
                                        </p:attrNameLst>
                                      </p:cBhvr>
                                      <p:to>
                                        <p:strVal val="visible"/>
                                      </p:to>
                                    </p:set>
                                    <p:anim calcmode="lin" valueType="num">
                                      <p:cBhvr>
                                        <p:cTn id="58"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59"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60" dur="1000"/>
                                        <p:tgtEl>
                                          <p:spTgt spid="5">
                                            <p:txEl>
                                              <p:pRg st="3" end="3"/>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55" presetClass="entr" presetSubtype="0" fill="hold" grpId="0" nodeType="clickEffect">
                                  <p:stCondLst>
                                    <p:cond delay="0"/>
                                  </p:stCondLst>
                                  <p:childTnLst>
                                    <p:set>
                                      <p:cBhvr>
                                        <p:cTn id="64" dur="1" fill="hold">
                                          <p:stCondLst>
                                            <p:cond delay="0"/>
                                          </p:stCondLst>
                                        </p:cTn>
                                        <p:tgtEl>
                                          <p:spTgt spid="5">
                                            <p:txEl>
                                              <p:pRg st="5" end="5"/>
                                            </p:txEl>
                                          </p:spTgt>
                                        </p:tgtEl>
                                        <p:attrNameLst>
                                          <p:attrName>style.visibility</p:attrName>
                                        </p:attrNameLst>
                                      </p:cBhvr>
                                      <p:to>
                                        <p:strVal val="visible"/>
                                      </p:to>
                                    </p:set>
                                    <p:anim calcmode="lin" valueType="num">
                                      <p:cBhvr>
                                        <p:cTn id="65"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66"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67"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3" grpId="0" build="p"/>
      <p:bldP spid="4" grpId="0" build="p"/>
      <p:bldP spid="6"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ivre relié">
  <a:themeElements>
    <a:clrScheme name="Livre reli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Livre reli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ivre reli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854</TotalTime>
  <Words>840</Words>
  <Application>Microsoft Office PowerPoint</Application>
  <PresentationFormat>Affichage à l'écran (4:3)</PresentationFormat>
  <Paragraphs>331</Paragraphs>
  <Slides>13</Slides>
  <Notes>13</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Livre relié</vt:lpstr>
      <vt:lpstr>DEMARCHE D’EVALUATION</vt:lpstr>
      <vt:lpstr>PLAN</vt:lpstr>
      <vt:lpstr>1.Présentation de l’ANESM Agence National de l’Evaluation et de la Qualité des Etablissements et Services Sociaux et Médico-Sociaux</vt:lpstr>
      <vt:lpstr>ANESM : Objet et Missions</vt:lpstr>
      <vt:lpstr>PRINCIPALES MISSIONS</vt:lpstr>
      <vt:lpstr>  2. Le cahier des charges de l’évaluation   </vt:lpstr>
      <vt:lpstr>LE CADRE LEGAL</vt:lpstr>
      <vt:lpstr>Présentation PowerPoint</vt:lpstr>
      <vt:lpstr>  Les objectifs   </vt:lpstr>
      <vt:lpstr>Présentation PowerPoint</vt:lpstr>
      <vt:lpstr>3. Etapes de l’EI </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DEMARCHE D’EVALUATION</dc:title>
  <dc:creator>Romain BRIGNON</dc:creator>
  <cp:lastModifiedBy>Romain BRIGNON</cp:lastModifiedBy>
  <cp:revision>72</cp:revision>
  <cp:lastPrinted>2012-01-03T12:37:14Z</cp:lastPrinted>
  <dcterms:created xsi:type="dcterms:W3CDTF">2011-12-23T09:55:46Z</dcterms:created>
  <dcterms:modified xsi:type="dcterms:W3CDTF">2012-02-29T10:36:53Z</dcterms:modified>
</cp:coreProperties>
</file>